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1" r:id="rId3"/>
    <p:sldId id="257" r:id="rId4"/>
    <p:sldId id="262" r:id="rId5"/>
    <p:sldId id="268" r:id="rId6"/>
    <p:sldId id="270" r:id="rId7"/>
    <p:sldId id="271" r:id="rId8"/>
    <p:sldId id="267" r:id="rId9"/>
    <p:sldId id="269" r:id="rId10"/>
    <p:sldId id="272" r:id="rId11"/>
    <p:sldId id="273" r:id="rId12"/>
    <p:sldId id="276" r:id="rId13"/>
    <p:sldId id="274" r:id="rId14"/>
    <p:sldId id="275" r:id="rId15"/>
    <p:sldId id="258" r:id="rId16"/>
    <p:sldId id="278" r:id="rId17"/>
    <p:sldId id="277" r:id="rId18"/>
    <p:sldId id="265" r:id="rId1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8E4E8-223C-45EA-AAF2-E1B9F223F5EF}" v="99" dt="2024-11-30T10:31:09.9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4" autoAdjust="0"/>
    <p:restoredTop sz="95033" autoAdjust="0"/>
  </p:normalViewPr>
  <p:slideViewPr>
    <p:cSldViewPr>
      <p:cViewPr varScale="1">
        <p:scale>
          <a:sx n="82" d="100"/>
          <a:sy n="82" d="100"/>
        </p:scale>
        <p:origin x="427" y="7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B" userId="286af4969b7c0148" providerId="LiveId" clId="{8078E4E8-223C-45EA-AAF2-E1B9F223F5EF}"/>
    <pc:docChg chg="undo redo custSel addSld delSld modSld sldOrd">
      <pc:chgData name="AKASH B" userId="286af4969b7c0148" providerId="LiveId" clId="{8078E4E8-223C-45EA-AAF2-E1B9F223F5EF}" dt="2024-11-30T10:31:24.605" v="683" actId="14100"/>
      <pc:docMkLst>
        <pc:docMk/>
      </pc:docMkLst>
      <pc:sldChg chg="modSp mod">
        <pc:chgData name="AKASH B" userId="286af4969b7c0148" providerId="LiveId" clId="{8078E4E8-223C-45EA-AAF2-E1B9F223F5EF}" dt="2024-11-30T10:25:06.505" v="635" actId="20577"/>
        <pc:sldMkLst>
          <pc:docMk/>
          <pc:sldMk cId="0" sldId="256"/>
        </pc:sldMkLst>
        <pc:spChg chg="mod">
          <ac:chgData name="AKASH B" userId="286af4969b7c0148" providerId="LiveId" clId="{8078E4E8-223C-45EA-AAF2-E1B9F223F5EF}" dt="2024-11-30T09:56:46.953" v="271" actId="20577"/>
          <ac:spMkLst>
            <pc:docMk/>
            <pc:sldMk cId="0" sldId="256"/>
            <ac:spMk id="3" creationId="{00000000-0000-0000-0000-000000000000}"/>
          </ac:spMkLst>
        </pc:spChg>
        <pc:spChg chg="mod">
          <ac:chgData name="AKASH B" userId="286af4969b7c0148" providerId="LiveId" clId="{8078E4E8-223C-45EA-AAF2-E1B9F223F5EF}" dt="2024-11-30T10:25:06.505" v="635" actId="20577"/>
          <ac:spMkLst>
            <pc:docMk/>
            <pc:sldMk cId="0" sldId="256"/>
            <ac:spMk id="4" creationId="{00000000-0000-0000-0000-000000000000}"/>
          </ac:spMkLst>
        </pc:spChg>
        <pc:spChg chg="mod">
          <ac:chgData name="AKASH B" userId="286af4969b7c0148" providerId="LiveId" clId="{8078E4E8-223C-45EA-AAF2-E1B9F223F5EF}" dt="2024-11-30T10:24:50.209" v="627" actId="20577"/>
          <ac:spMkLst>
            <pc:docMk/>
            <pc:sldMk cId="0" sldId="256"/>
            <ac:spMk id="6" creationId="{00000000-0000-0000-0000-000000000000}"/>
          </ac:spMkLst>
        </pc:spChg>
      </pc:sldChg>
      <pc:sldChg chg="addSp delSp modSp mod">
        <pc:chgData name="AKASH B" userId="286af4969b7c0148" providerId="LiveId" clId="{8078E4E8-223C-45EA-AAF2-E1B9F223F5EF}" dt="2024-11-30T10:29:05.279" v="667" actId="20577"/>
        <pc:sldMkLst>
          <pc:docMk/>
          <pc:sldMk cId="1223543499" sldId="257"/>
        </pc:sldMkLst>
        <pc:spChg chg="mod">
          <ac:chgData name="AKASH B" userId="286af4969b7c0148" providerId="LiveId" clId="{8078E4E8-223C-45EA-AAF2-E1B9F223F5EF}" dt="2024-11-30T10:28:14.868" v="660" actId="1076"/>
          <ac:spMkLst>
            <pc:docMk/>
            <pc:sldMk cId="1223543499" sldId="257"/>
            <ac:spMk id="2" creationId="{ABA1D1DA-9162-A614-13BC-0A3C6070B967}"/>
          </ac:spMkLst>
        </pc:spChg>
        <pc:spChg chg="add">
          <ac:chgData name="AKASH B" userId="286af4969b7c0148" providerId="LiveId" clId="{8078E4E8-223C-45EA-AAF2-E1B9F223F5EF}" dt="2024-11-30T10:27:22.417" v="648"/>
          <ac:spMkLst>
            <pc:docMk/>
            <pc:sldMk cId="1223543499" sldId="257"/>
            <ac:spMk id="3" creationId="{5A738D85-C03A-46EB-E9B6-714269CDDFED}"/>
          </ac:spMkLst>
        </pc:spChg>
        <pc:spChg chg="del mod">
          <ac:chgData name="AKASH B" userId="286af4969b7c0148" providerId="LiveId" clId="{8078E4E8-223C-45EA-AAF2-E1B9F223F5EF}" dt="2024-11-30T10:27:25.101" v="650"/>
          <ac:spMkLst>
            <pc:docMk/>
            <pc:sldMk cId="1223543499" sldId="257"/>
            <ac:spMk id="4" creationId="{0313D281-D5D5-3683-C209-32B228FE928C}"/>
          </ac:spMkLst>
        </pc:spChg>
        <pc:spChg chg="add mod">
          <ac:chgData name="AKASH B" userId="286af4969b7c0148" providerId="LiveId" clId="{8078E4E8-223C-45EA-AAF2-E1B9F223F5EF}" dt="2024-11-30T10:29:05.279" v="667" actId="20577"/>
          <ac:spMkLst>
            <pc:docMk/>
            <pc:sldMk cId="1223543499" sldId="257"/>
            <ac:spMk id="5" creationId="{38062B3E-0237-BCA0-857C-E15B0AF1727B}"/>
          </ac:spMkLst>
        </pc:spChg>
      </pc:sldChg>
      <pc:sldChg chg="modSp mod">
        <pc:chgData name="AKASH B" userId="286af4969b7c0148" providerId="LiveId" clId="{8078E4E8-223C-45EA-AAF2-E1B9F223F5EF}" dt="2024-11-30T10:23:27.253" v="625" actId="1076"/>
        <pc:sldMkLst>
          <pc:docMk/>
          <pc:sldMk cId="2360231741" sldId="258"/>
        </pc:sldMkLst>
        <pc:spChg chg="mod">
          <ac:chgData name="AKASH B" userId="286af4969b7c0148" providerId="LiveId" clId="{8078E4E8-223C-45EA-AAF2-E1B9F223F5EF}" dt="2024-11-30T10:23:27.253" v="625" actId="1076"/>
          <ac:spMkLst>
            <pc:docMk/>
            <pc:sldMk cId="2360231741" sldId="258"/>
            <ac:spMk id="4" creationId="{0159EA20-08C9-B190-3907-D05B1E1F01D5}"/>
          </ac:spMkLst>
        </pc:spChg>
      </pc:sldChg>
      <pc:sldChg chg="addSp delSp modSp mod">
        <pc:chgData name="AKASH B" userId="286af4969b7c0148" providerId="LiveId" clId="{8078E4E8-223C-45EA-AAF2-E1B9F223F5EF}" dt="2024-11-30T10:26:51.648" v="647" actId="1076"/>
        <pc:sldMkLst>
          <pc:docMk/>
          <pc:sldMk cId="2688184724" sldId="261"/>
        </pc:sldMkLst>
        <pc:spChg chg="mod">
          <ac:chgData name="AKASH B" userId="286af4969b7c0148" providerId="LiveId" clId="{8078E4E8-223C-45EA-AAF2-E1B9F223F5EF}" dt="2024-11-30T10:26:51.648" v="647" actId="1076"/>
          <ac:spMkLst>
            <pc:docMk/>
            <pc:sldMk cId="2688184724" sldId="261"/>
            <ac:spMk id="2" creationId="{DD75DC99-CE60-5E51-1B83-3038E48BA4C8}"/>
          </ac:spMkLst>
        </pc:spChg>
        <pc:spChg chg="add mod">
          <ac:chgData name="AKASH B" userId="286af4969b7c0148" providerId="LiveId" clId="{8078E4E8-223C-45EA-AAF2-E1B9F223F5EF}" dt="2024-11-30T10:26:17.108" v="638" actId="14100"/>
          <ac:spMkLst>
            <pc:docMk/>
            <pc:sldMk cId="2688184724" sldId="261"/>
            <ac:spMk id="3" creationId="{48850E2A-0D2E-D04E-6188-ABBA3C48AF10}"/>
          </ac:spMkLst>
        </pc:spChg>
        <pc:spChg chg="del mod">
          <ac:chgData name="AKASH B" userId="286af4969b7c0148" providerId="LiveId" clId="{8078E4E8-223C-45EA-AAF2-E1B9F223F5EF}" dt="2024-11-30T10:26:20.724" v="640"/>
          <ac:spMkLst>
            <pc:docMk/>
            <pc:sldMk cId="2688184724" sldId="261"/>
            <ac:spMk id="4" creationId="{5A98DE88-E494-F071-AB3C-E8C7FCBC491F}"/>
          </ac:spMkLst>
        </pc:spChg>
        <pc:spChg chg="add mod">
          <ac:chgData name="AKASH B" userId="286af4969b7c0148" providerId="LiveId" clId="{8078E4E8-223C-45EA-AAF2-E1B9F223F5EF}" dt="2024-11-30T10:26:37.999" v="644" actId="1076"/>
          <ac:spMkLst>
            <pc:docMk/>
            <pc:sldMk cId="2688184724" sldId="261"/>
            <ac:spMk id="5" creationId="{BF38A852-CCA6-49AF-591D-1870283CB4C0}"/>
          </ac:spMkLst>
        </pc:spChg>
        <pc:picChg chg="mod">
          <ac:chgData name="AKASH B" userId="286af4969b7c0148" providerId="LiveId" clId="{8078E4E8-223C-45EA-AAF2-E1B9F223F5EF}" dt="2024-11-30T10:26:40.312" v="645" actId="1076"/>
          <ac:picMkLst>
            <pc:docMk/>
            <pc:sldMk cId="2688184724" sldId="261"/>
            <ac:picMk id="3075" creationId="{EBDF05AB-E712-E7DF-6B26-E8976D0F40DB}"/>
          </ac:picMkLst>
        </pc:picChg>
      </pc:sldChg>
      <pc:sldChg chg="modSp mod ord">
        <pc:chgData name="AKASH B" userId="286af4969b7c0148" providerId="LiveId" clId="{8078E4E8-223C-45EA-AAF2-E1B9F223F5EF}" dt="2024-11-30T10:30:12.029" v="671" actId="1076"/>
        <pc:sldMkLst>
          <pc:docMk/>
          <pc:sldMk cId="2991779054" sldId="262"/>
        </pc:sldMkLst>
        <pc:spChg chg="mod">
          <ac:chgData name="AKASH B" userId="286af4969b7c0148" providerId="LiveId" clId="{8078E4E8-223C-45EA-AAF2-E1B9F223F5EF}" dt="2024-11-30T10:29:24.447" v="670" actId="1076"/>
          <ac:spMkLst>
            <pc:docMk/>
            <pc:sldMk cId="2991779054" sldId="262"/>
            <ac:spMk id="2" creationId="{1DF33657-66DE-29CD-0BEA-B7836372618F}"/>
          </ac:spMkLst>
        </pc:spChg>
        <pc:picChg chg="mod">
          <ac:chgData name="AKASH B" userId="286af4969b7c0148" providerId="LiveId" clId="{8078E4E8-223C-45EA-AAF2-E1B9F223F5EF}" dt="2024-11-30T10:30:12.029" v="671" actId="1076"/>
          <ac:picMkLst>
            <pc:docMk/>
            <pc:sldMk cId="2991779054" sldId="262"/>
            <ac:picMk id="1026" creationId="{8266E84A-363E-3F22-8827-679127737D52}"/>
          </ac:picMkLst>
        </pc:picChg>
      </pc:sldChg>
      <pc:sldChg chg="addSp delSp modSp mod">
        <pc:chgData name="AKASH B" userId="286af4969b7c0148" providerId="LiveId" clId="{8078E4E8-223C-45EA-AAF2-E1B9F223F5EF}" dt="2024-11-30T10:31:24.605" v="683" actId="14100"/>
        <pc:sldMkLst>
          <pc:docMk/>
          <pc:sldMk cId="3970835117" sldId="267"/>
        </pc:sldMkLst>
        <pc:picChg chg="add mod">
          <ac:chgData name="AKASH B" userId="286af4969b7c0148" providerId="LiveId" clId="{8078E4E8-223C-45EA-AAF2-E1B9F223F5EF}" dt="2024-11-30T10:31:24.605" v="683" actId="14100"/>
          <ac:picMkLst>
            <pc:docMk/>
            <pc:sldMk cId="3970835117" sldId="267"/>
            <ac:picMk id="3" creationId="{FF379DC0-97EE-AE39-D326-5D038AE672DE}"/>
          </ac:picMkLst>
        </pc:picChg>
        <pc:picChg chg="del">
          <ac:chgData name="AKASH B" userId="286af4969b7c0148" providerId="LiveId" clId="{8078E4E8-223C-45EA-AAF2-E1B9F223F5EF}" dt="2024-11-30T10:31:09.138" v="677" actId="478"/>
          <ac:picMkLst>
            <pc:docMk/>
            <pc:sldMk cId="3970835117" sldId="267"/>
            <ac:picMk id="7" creationId="{462ECD64-1F77-94C5-FC13-06DBA9EA2765}"/>
          </ac:picMkLst>
        </pc:picChg>
      </pc:sldChg>
      <pc:sldChg chg="ord">
        <pc:chgData name="AKASH B" userId="286af4969b7c0148" providerId="LiveId" clId="{8078E4E8-223C-45EA-AAF2-E1B9F223F5EF}" dt="2024-11-30T09:23:47.504" v="102"/>
        <pc:sldMkLst>
          <pc:docMk/>
          <pc:sldMk cId="3963543201" sldId="268"/>
        </pc:sldMkLst>
      </pc:sldChg>
      <pc:sldChg chg="addSp delSp modSp new mod">
        <pc:chgData name="AKASH B" userId="286af4969b7c0148" providerId="LiveId" clId="{8078E4E8-223C-45EA-AAF2-E1B9F223F5EF}" dt="2024-11-30T09:11:27.440" v="32" actId="1076"/>
        <pc:sldMkLst>
          <pc:docMk/>
          <pc:sldMk cId="1675860300" sldId="269"/>
        </pc:sldMkLst>
        <pc:spChg chg="mod">
          <ac:chgData name="AKASH B" userId="286af4969b7c0148" providerId="LiveId" clId="{8078E4E8-223C-45EA-AAF2-E1B9F223F5EF}" dt="2024-11-30T09:11:21.710" v="30" actId="1076"/>
          <ac:spMkLst>
            <pc:docMk/>
            <pc:sldMk cId="1675860300" sldId="269"/>
            <ac:spMk id="2" creationId="{BF9F2EC3-8FC0-EBBC-F827-F176F22FAF24}"/>
          </ac:spMkLst>
        </pc:spChg>
        <pc:spChg chg="del">
          <ac:chgData name="AKASH B" userId="286af4969b7c0148" providerId="LiveId" clId="{8078E4E8-223C-45EA-AAF2-E1B9F223F5EF}" dt="2024-11-30T09:09:32.964" v="15" actId="478"/>
          <ac:spMkLst>
            <pc:docMk/>
            <pc:sldMk cId="1675860300" sldId="269"/>
            <ac:spMk id="3" creationId="{9831D49E-B9B8-13A0-53F2-B3EF63BE2000}"/>
          </ac:spMkLst>
        </pc:spChg>
        <pc:picChg chg="add mod">
          <ac:chgData name="AKASH B" userId="286af4969b7c0148" providerId="LiveId" clId="{8078E4E8-223C-45EA-AAF2-E1B9F223F5EF}" dt="2024-11-30T09:11:27.440" v="32" actId="1076"/>
          <ac:picMkLst>
            <pc:docMk/>
            <pc:sldMk cId="1675860300" sldId="269"/>
            <ac:picMk id="5" creationId="{814F79E8-503D-C052-AFE9-E98894A553EA}"/>
          </ac:picMkLst>
        </pc:picChg>
      </pc:sldChg>
      <pc:sldChg chg="addSp delSp modSp new mod ord">
        <pc:chgData name="AKASH B" userId="286af4969b7c0148" providerId="LiveId" clId="{8078E4E8-223C-45EA-AAF2-E1B9F223F5EF}" dt="2024-11-30T09:22:31.568" v="93"/>
        <pc:sldMkLst>
          <pc:docMk/>
          <pc:sldMk cId="371046149" sldId="270"/>
        </pc:sldMkLst>
        <pc:spChg chg="mod">
          <ac:chgData name="AKASH B" userId="286af4969b7c0148" providerId="LiveId" clId="{8078E4E8-223C-45EA-AAF2-E1B9F223F5EF}" dt="2024-11-30T09:17:48.061" v="69" actId="1076"/>
          <ac:spMkLst>
            <pc:docMk/>
            <pc:sldMk cId="371046149" sldId="270"/>
            <ac:spMk id="2" creationId="{384301C4-DF76-4713-1D5E-F054B919930E}"/>
          </ac:spMkLst>
        </pc:spChg>
        <pc:spChg chg="del">
          <ac:chgData name="AKASH B" userId="286af4969b7c0148" providerId="LiveId" clId="{8078E4E8-223C-45EA-AAF2-E1B9F223F5EF}" dt="2024-11-30T09:19:17.822" v="70"/>
          <ac:spMkLst>
            <pc:docMk/>
            <pc:sldMk cId="371046149" sldId="270"/>
            <ac:spMk id="3" creationId="{D1E5E252-6110-4C11-D526-32600CAC069B}"/>
          </ac:spMkLst>
        </pc:spChg>
        <pc:spChg chg="add mod">
          <ac:chgData name="AKASH B" userId="286af4969b7c0148" providerId="LiveId" clId="{8078E4E8-223C-45EA-AAF2-E1B9F223F5EF}" dt="2024-11-30T09:21:29.767" v="85" actId="20577"/>
          <ac:spMkLst>
            <pc:docMk/>
            <pc:sldMk cId="371046149" sldId="270"/>
            <ac:spMk id="4" creationId="{9BFD053A-04F1-EA89-B093-C73FBF9EB68A}"/>
          </ac:spMkLst>
        </pc:spChg>
        <pc:picChg chg="add mod">
          <ac:chgData name="AKASH B" userId="286af4969b7c0148" providerId="LiveId" clId="{8078E4E8-223C-45EA-AAF2-E1B9F223F5EF}" dt="2024-11-30T09:21:10.316" v="82" actId="1076"/>
          <ac:picMkLst>
            <pc:docMk/>
            <pc:sldMk cId="371046149" sldId="270"/>
            <ac:picMk id="1027" creationId="{9F245F7B-68DD-3DEE-4636-6E0E9A478DE1}"/>
          </ac:picMkLst>
        </pc:picChg>
      </pc:sldChg>
      <pc:sldChg chg="addSp delSp modSp new mod">
        <pc:chgData name="AKASH B" userId="286af4969b7c0148" providerId="LiveId" clId="{8078E4E8-223C-45EA-AAF2-E1B9F223F5EF}" dt="2024-11-30T10:30:50.420" v="676" actId="14100"/>
        <pc:sldMkLst>
          <pc:docMk/>
          <pc:sldMk cId="1038110054" sldId="271"/>
        </pc:sldMkLst>
        <pc:spChg chg="mod">
          <ac:chgData name="AKASH B" userId="286af4969b7c0148" providerId="LiveId" clId="{8078E4E8-223C-45EA-AAF2-E1B9F223F5EF}" dt="2024-11-30T10:30:37.282" v="673" actId="1076"/>
          <ac:spMkLst>
            <pc:docMk/>
            <pc:sldMk cId="1038110054" sldId="271"/>
            <ac:spMk id="2" creationId="{BE9780F9-C5F0-C00F-D81C-CC50A25EDEC9}"/>
          </ac:spMkLst>
        </pc:spChg>
        <pc:spChg chg="del">
          <ac:chgData name="AKASH B" userId="286af4969b7c0148" providerId="LiveId" clId="{8078E4E8-223C-45EA-AAF2-E1B9F223F5EF}" dt="2024-11-30T09:28:15.386" v="153"/>
          <ac:spMkLst>
            <pc:docMk/>
            <pc:sldMk cId="1038110054" sldId="271"/>
            <ac:spMk id="3" creationId="{D113793B-A455-3C03-58C6-9D5D578B8238}"/>
          </ac:spMkLst>
        </pc:spChg>
        <pc:spChg chg="add mod">
          <ac:chgData name="AKASH B" userId="286af4969b7c0148" providerId="LiveId" clId="{8078E4E8-223C-45EA-AAF2-E1B9F223F5EF}" dt="2024-11-30T10:30:43.112" v="674" actId="1076"/>
          <ac:spMkLst>
            <pc:docMk/>
            <pc:sldMk cId="1038110054" sldId="271"/>
            <ac:spMk id="4" creationId="{3A5BB144-E90D-2DCA-9304-556B044ABDAD}"/>
          </ac:spMkLst>
        </pc:spChg>
        <pc:spChg chg="add">
          <ac:chgData name="AKASH B" userId="286af4969b7c0148" providerId="LiveId" clId="{8078E4E8-223C-45EA-AAF2-E1B9F223F5EF}" dt="2024-11-30T09:30:40.575" v="160"/>
          <ac:spMkLst>
            <pc:docMk/>
            <pc:sldMk cId="1038110054" sldId="271"/>
            <ac:spMk id="5" creationId="{7922CE30-2A20-F264-2616-E824897EB8AB}"/>
          </ac:spMkLst>
        </pc:spChg>
        <pc:spChg chg="add mod">
          <ac:chgData name="AKASH B" userId="286af4969b7c0148" providerId="LiveId" clId="{8078E4E8-223C-45EA-AAF2-E1B9F223F5EF}" dt="2024-11-30T09:30:56.513" v="165" actId="1076"/>
          <ac:spMkLst>
            <pc:docMk/>
            <pc:sldMk cId="1038110054" sldId="271"/>
            <ac:spMk id="6" creationId="{034BEDF4-6F6B-9DA6-EFE1-A3938DC1A9E4}"/>
          </ac:spMkLst>
        </pc:spChg>
        <pc:spChg chg="add">
          <ac:chgData name="AKASH B" userId="286af4969b7c0148" providerId="LiveId" clId="{8078E4E8-223C-45EA-AAF2-E1B9F223F5EF}" dt="2024-11-30T09:31:11.255" v="167"/>
          <ac:spMkLst>
            <pc:docMk/>
            <pc:sldMk cId="1038110054" sldId="271"/>
            <ac:spMk id="7" creationId="{2E2E15C8-D7DD-0967-2538-E3756A5AE73F}"/>
          </ac:spMkLst>
        </pc:spChg>
        <pc:picChg chg="add mod">
          <ac:chgData name="AKASH B" userId="286af4969b7c0148" providerId="LiveId" clId="{8078E4E8-223C-45EA-AAF2-E1B9F223F5EF}" dt="2024-11-30T10:30:50.420" v="676" actId="14100"/>
          <ac:picMkLst>
            <pc:docMk/>
            <pc:sldMk cId="1038110054" sldId="271"/>
            <ac:picMk id="9" creationId="{C1E0643B-9591-50ED-9422-54321B170EC4}"/>
          </ac:picMkLst>
        </pc:picChg>
      </pc:sldChg>
      <pc:sldChg chg="new del">
        <pc:chgData name="AKASH B" userId="286af4969b7c0148" providerId="LiveId" clId="{8078E4E8-223C-45EA-AAF2-E1B9F223F5EF}" dt="2024-11-30T09:23:32.163" v="97" actId="680"/>
        <pc:sldMkLst>
          <pc:docMk/>
          <pc:sldMk cId="3269713899" sldId="271"/>
        </pc:sldMkLst>
      </pc:sldChg>
      <pc:sldChg chg="addSp delSp modSp new mod">
        <pc:chgData name="AKASH B" userId="286af4969b7c0148" providerId="LiveId" clId="{8078E4E8-223C-45EA-AAF2-E1B9F223F5EF}" dt="2024-11-30T10:01:32.852" v="380" actId="14100"/>
        <pc:sldMkLst>
          <pc:docMk/>
          <pc:sldMk cId="3822842762" sldId="272"/>
        </pc:sldMkLst>
        <pc:spChg chg="mod">
          <ac:chgData name="AKASH B" userId="286af4969b7c0148" providerId="LiveId" clId="{8078E4E8-223C-45EA-AAF2-E1B9F223F5EF}" dt="2024-11-30T09:48:54.109" v="216" actId="14100"/>
          <ac:spMkLst>
            <pc:docMk/>
            <pc:sldMk cId="3822842762" sldId="272"/>
            <ac:spMk id="2" creationId="{B7F61CD7-2C12-543E-6525-172C12F06667}"/>
          </ac:spMkLst>
        </pc:spChg>
        <pc:spChg chg="del mod">
          <ac:chgData name="AKASH B" userId="286af4969b7c0148" providerId="LiveId" clId="{8078E4E8-223C-45EA-AAF2-E1B9F223F5EF}" dt="2024-11-30T09:59:07.584" v="371"/>
          <ac:spMkLst>
            <pc:docMk/>
            <pc:sldMk cId="3822842762" sldId="272"/>
            <ac:spMk id="3" creationId="{CE35EF14-55FB-6E1A-0854-9874309F833A}"/>
          </ac:spMkLst>
        </pc:spChg>
        <pc:spChg chg="add mod">
          <ac:chgData name="AKASH B" userId="286af4969b7c0148" providerId="LiveId" clId="{8078E4E8-223C-45EA-AAF2-E1B9F223F5EF}" dt="2024-11-30T09:59:34.961" v="375" actId="1076"/>
          <ac:spMkLst>
            <pc:docMk/>
            <pc:sldMk cId="3822842762" sldId="272"/>
            <ac:spMk id="4" creationId="{EB1E1499-7D43-4CCE-B4D0-33AB6344C787}"/>
          </ac:spMkLst>
        </pc:spChg>
        <pc:picChg chg="add mod">
          <ac:chgData name="AKASH B" userId="286af4969b7c0148" providerId="LiveId" clId="{8078E4E8-223C-45EA-AAF2-E1B9F223F5EF}" dt="2024-11-30T10:01:32.852" v="380" actId="14100"/>
          <ac:picMkLst>
            <pc:docMk/>
            <pc:sldMk cId="3822842762" sldId="272"/>
            <ac:picMk id="6" creationId="{7729A8A4-A71E-F5A7-0959-CDF2EB458753}"/>
          </ac:picMkLst>
        </pc:picChg>
      </pc:sldChg>
      <pc:sldChg chg="addSp delSp modSp new mod ord">
        <pc:chgData name="AKASH B" userId="286af4969b7c0148" providerId="LiveId" clId="{8078E4E8-223C-45EA-AAF2-E1B9F223F5EF}" dt="2024-11-30T10:22:18.708" v="589"/>
        <pc:sldMkLst>
          <pc:docMk/>
          <pc:sldMk cId="3373038203" sldId="273"/>
        </pc:sldMkLst>
        <pc:spChg chg="mod">
          <ac:chgData name="AKASH B" userId="286af4969b7c0148" providerId="LiveId" clId="{8078E4E8-223C-45EA-AAF2-E1B9F223F5EF}" dt="2024-11-30T10:02:30.999" v="401" actId="1076"/>
          <ac:spMkLst>
            <pc:docMk/>
            <pc:sldMk cId="3373038203" sldId="273"/>
            <ac:spMk id="2" creationId="{9BD3C9B5-950D-65CA-C09C-F9BC4C4AD3CF}"/>
          </ac:spMkLst>
        </pc:spChg>
        <pc:spChg chg="mod">
          <ac:chgData name="AKASH B" userId="286af4969b7c0148" providerId="LiveId" clId="{8078E4E8-223C-45EA-AAF2-E1B9F223F5EF}" dt="2024-11-30T10:07:20.551" v="460" actId="255"/>
          <ac:spMkLst>
            <pc:docMk/>
            <pc:sldMk cId="3373038203" sldId="273"/>
            <ac:spMk id="3" creationId="{3B3A8EC9-9069-64B3-D9D9-98DE464AAFC6}"/>
          </ac:spMkLst>
        </pc:spChg>
        <pc:picChg chg="add del mod">
          <ac:chgData name="AKASH B" userId="286af4969b7c0148" providerId="LiveId" clId="{8078E4E8-223C-45EA-AAF2-E1B9F223F5EF}" dt="2024-11-30T10:09:11.318" v="477" actId="478"/>
          <ac:picMkLst>
            <pc:docMk/>
            <pc:sldMk cId="3373038203" sldId="273"/>
            <ac:picMk id="4" creationId="{4FA51052-B20E-7E14-6D7D-657768B9E185}"/>
          </ac:picMkLst>
        </pc:picChg>
        <pc:picChg chg="add del mod">
          <ac:chgData name="AKASH B" userId="286af4969b7c0148" providerId="LiveId" clId="{8078E4E8-223C-45EA-AAF2-E1B9F223F5EF}" dt="2024-11-30T10:09:09.454" v="476" actId="478"/>
          <ac:picMkLst>
            <pc:docMk/>
            <pc:sldMk cId="3373038203" sldId="273"/>
            <ac:picMk id="5" creationId="{1E075501-BD54-279B-1062-100CDD7CBE72}"/>
          </ac:picMkLst>
        </pc:picChg>
        <pc:picChg chg="add del mod">
          <ac:chgData name="AKASH B" userId="286af4969b7c0148" providerId="LiveId" clId="{8078E4E8-223C-45EA-AAF2-E1B9F223F5EF}" dt="2024-11-30T10:09:12.970" v="478" actId="478"/>
          <ac:picMkLst>
            <pc:docMk/>
            <pc:sldMk cId="3373038203" sldId="273"/>
            <ac:picMk id="6" creationId="{9F228CFD-5905-FC48-7CA3-0C6482340349}"/>
          </ac:picMkLst>
        </pc:picChg>
        <pc:picChg chg="add mod">
          <ac:chgData name="AKASH B" userId="286af4969b7c0148" providerId="LiveId" clId="{8078E4E8-223C-45EA-AAF2-E1B9F223F5EF}" dt="2024-11-30T10:09:48.982" v="483" actId="1076"/>
          <ac:picMkLst>
            <pc:docMk/>
            <pc:sldMk cId="3373038203" sldId="273"/>
            <ac:picMk id="4098" creationId="{02043007-0CFF-A61F-C776-6F2B4900166B}"/>
          </ac:picMkLst>
        </pc:picChg>
        <pc:picChg chg="add mod">
          <ac:chgData name="AKASH B" userId="286af4969b7c0148" providerId="LiveId" clId="{8078E4E8-223C-45EA-AAF2-E1B9F223F5EF}" dt="2024-11-30T10:10:49.801" v="489" actId="14100"/>
          <ac:picMkLst>
            <pc:docMk/>
            <pc:sldMk cId="3373038203" sldId="273"/>
            <ac:picMk id="4100" creationId="{6EA0EDF3-CF3F-48AC-0995-C6850093C75F}"/>
          </ac:picMkLst>
        </pc:picChg>
        <pc:picChg chg="add mod">
          <ac:chgData name="AKASH B" userId="286af4969b7c0148" providerId="LiveId" clId="{8078E4E8-223C-45EA-AAF2-E1B9F223F5EF}" dt="2024-11-30T10:11:31.727" v="492" actId="1076"/>
          <ac:picMkLst>
            <pc:docMk/>
            <pc:sldMk cId="3373038203" sldId="273"/>
            <ac:picMk id="4102" creationId="{9BC30FEA-BBA2-81AC-F138-7B3F1F769767}"/>
          </ac:picMkLst>
        </pc:picChg>
        <pc:picChg chg="add mod">
          <ac:chgData name="AKASH B" userId="286af4969b7c0148" providerId="LiveId" clId="{8078E4E8-223C-45EA-AAF2-E1B9F223F5EF}" dt="2024-11-30T10:14:07.314" v="500" actId="1076"/>
          <ac:picMkLst>
            <pc:docMk/>
            <pc:sldMk cId="3373038203" sldId="273"/>
            <ac:picMk id="4104" creationId="{C31A9ECE-44CC-E229-98F9-138E00771B3D}"/>
          </ac:picMkLst>
        </pc:picChg>
      </pc:sldChg>
      <pc:sldChg chg="addSp delSp modSp new mod">
        <pc:chgData name="AKASH B" userId="286af4969b7c0148" providerId="LiveId" clId="{8078E4E8-223C-45EA-AAF2-E1B9F223F5EF}" dt="2024-11-30T10:16:15.824" v="525" actId="1076"/>
        <pc:sldMkLst>
          <pc:docMk/>
          <pc:sldMk cId="3305771633" sldId="274"/>
        </pc:sldMkLst>
        <pc:spChg chg="mod">
          <ac:chgData name="AKASH B" userId="286af4969b7c0148" providerId="LiveId" clId="{8078E4E8-223C-45EA-AAF2-E1B9F223F5EF}" dt="2024-11-30T10:15:04.285" v="522" actId="1076"/>
          <ac:spMkLst>
            <pc:docMk/>
            <pc:sldMk cId="3305771633" sldId="274"/>
            <ac:spMk id="2" creationId="{BA1E1CB9-2F25-5A4E-D9E5-73C395B904E1}"/>
          </ac:spMkLst>
        </pc:spChg>
        <pc:spChg chg="del">
          <ac:chgData name="AKASH B" userId="286af4969b7c0148" providerId="LiveId" clId="{8078E4E8-223C-45EA-AAF2-E1B9F223F5EF}" dt="2024-11-30T10:16:05.480" v="523"/>
          <ac:spMkLst>
            <pc:docMk/>
            <pc:sldMk cId="3305771633" sldId="274"/>
            <ac:spMk id="3" creationId="{C43099D0-44B9-705A-3A11-51714F0F5C36}"/>
          </ac:spMkLst>
        </pc:spChg>
        <pc:spChg chg="add mod">
          <ac:chgData name="AKASH B" userId="286af4969b7c0148" providerId="LiveId" clId="{8078E4E8-223C-45EA-AAF2-E1B9F223F5EF}" dt="2024-11-30T10:16:15.824" v="525" actId="1076"/>
          <ac:spMkLst>
            <pc:docMk/>
            <pc:sldMk cId="3305771633" sldId="274"/>
            <ac:spMk id="4" creationId="{F0602D1B-6DF9-79C2-7322-F173DA799FC6}"/>
          </ac:spMkLst>
        </pc:spChg>
      </pc:sldChg>
      <pc:sldChg chg="addSp delSp modSp new mod">
        <pc:chgData name="AKASH B" userId="286af4969b7c0148" providerId="LiveId" clId="{8078E4E8-223C-45EA-AAF2-E1B9F223F5EF}" dt="2024-11-30T10:19:47.748" v="557" actId="1076"/>
        <pc:sldMkLst>
          <pc:docMk/>
          <pc:sldMk cId="45471669" sldId="275"/>
        </pc:sldMkLst>
        <pc:spChg chg="mod">
          <ac:chgData name="AKASH B" userId="286af4969b7c0148" providerId="LiveId" clId="{8078E4E8-223C-45EA-AAF2-E1B9F223F5EF}" dt="2024-11-30T10:18:34.481" v="544" actId="20577"/>
          <ac:spMkLst>
            <pc:docMk/>
            <pc:sldMk cId="45471669" sldId="275"/>
            <ac:spMk id="2" creationId="{6302F98E-48A9-6710-58D3-1A79D8466652}"/>
          </ac:spMkLst>
        </pc:spChg>
        <pc:spChg chg="del mod">
          <ac:chgData name="AKASH B" userId="286af4969b7c0148" providerId="LiveId" clId="{8078E4E8-223C-45EA-AAF2-E1B9F223F5EF}" dt="2024-11-30T10:19:22.022" v="546"/>
          <ac:spMkLst>
            <pc:docMk/>
            <pc:sldMk cId="45471669" sldId="275"/>
            <ac:spMk id="3" creationId="{A5044B53-A93A-CA54-BB92-CCA43C635C78}"/>
          </ac:spMkLst>
        </pc:spChg>
        <pc:spChg chg="add mod">
          <ac:chgData name="AKASH B" userId="286af4969b7c0148" providerId="LiveId" clId="{8078E4E8-223C-45EA-AAF2-E1B9F223F5EF}" dt="2024-11-30T10:19:47.748" v="557" actId="1076"/>
          <ac:spMkLst>
            <pc:docMk/>
            <pc:sldMk cId="45471669" sldId="275"/>
            <ac:spMk id="4" creationId="{38E71289-482A-BD5C-4C41-4DA50803CA79}"/>
          </ac:spMkLst>
        </pc:spChg>
      </pc:sldChg>
      <pc:sldChg chg="addSp delSp modSp new mod">
        <pc:chgData name="AKASH B" userId="286af4969b7c0148" providerId="LiveId" clId="{8078E4E8-223C-45EA-AAF2-E1B9F223F5EF}" dt="2024-11-30T10:22:05.861" v="587" actId="20577"/>
        <pc:sldMkLst>
          <pc:docMk/>
          <pc:sldMk cId="2816295391" sldId="276"/>
        </pc:sldMkLst>
        <pc:spChg chg="mod">
          <ac:chgData name="AKASH B" userId="286af4969b7c0148" providerId="LiveId" clId="{8078E4E8-223C-45EA-AAF2-E1B9F223F5EF}" dt="2024-11-30T10:20:52.086" v="579" actId="1076"/>
          <ac:spMkLst>
            <pc:docMk/>
            <pc:sldMk cId="2816295391" sldId="276"/>
            <ac:spMk id="2" creationId="{2C14AC40-7CB1-A518-D3A3-E691BA9D8E51}"/>
          </ac:spMkLst>
        </pc:spChg>
        <pc:spChg chg="del">
          <ac:chgData name="AKASH B" userId="286af4969b7c0148" providerId="LiveId" clId="{8078E4E8-223C-45EA-AAF2-E1B9F223F5EF}" dt="2024-11-30T10:21:38.568" v="580"/>
          <ac:spMkLst>
            <pc:docMk/>
            <pc:sldMk cId="2816295391" sldId="276"/>
            <ac:spMk id="3" creationId="{E8991EC8-2CFC-8BA3-E99F-0E3E6DEA617C}"/>
          </ac:spMkLst>
        </pc:spChg>
        <pc:spChg chg="add mod">
          <ac:chgData name="AKASH B" userId="286af4969b7c0148" providerId="LiveId" clId="{8078E4E8-223C-45EA-AAF2-E1B9F223F5EF}" dt="2024-11-30T10:22:05.861" v="587" actId="20577"/>
          <ac:spMkLst>
            <pc:docMk/>
            <pc:sldMk cId="2816295391" sldId="276"/>
            <ac:spMk id="4" creationId="{4AD90751-B377-FAF9-F7E1-C3F97BAEF4B5}"/>
          </ac:spMkLst>
        </pc:spChg>
      </pc:sldChg>
      <pc:sldChg chg="delSp modSp new mod">
        <pc:chgData name="AKASH B" userId="286af4969b7c0148" providerId="LiveId" clId="{8078E4E8-223C-45EA-AAF2-E1B9F223F5EF}" dt="2024-11-30T10:23:06.763" v="620" actId="478"/>
        <pc:sldMkLst>
          <pc:docMk/>
          <pc:sldMk cId="3154654719" sldId="277"/>
        </pc:sldMkLst>
        <pc:spChg chg="mod">
          <ac:chgData name="AKASH B" userId="286af4969b7c0148" providerId="LiveId" clId="{8078E4E8-223C-45EA-AAF2-E1B9F223F5EF}" dt="2024-11-30T10:23:01.173" v="619" actId="14100"/>
          <ac:spMkLst>
            <pc:docMk/>
            <pc:sldMk cId="3154654719" sldId="277"/>
            <ac:spMk id="2" creationId="{773FE3B9-37C3-73FE-7105-412A0549FC65}"/>
          </ac:spMkLst>
        </pc:spChg>
        <pc:spChg chg="del">
          <ac:chgData name="AKASH B" userId="286af4969b7c0148" providerId="LiveId" clId="{8078E4E8-223C-45EA-AAF2-E1B9F223F5EF}" dt="2024-11-30T10:23:06.763" v="620" actId="478"/>
          <ac:spMkLst>
            <pc:docMk/>
            <pc:sldMk cId="3154654719" sldId="277"/>
            <ac:spMk id="3" creationId="{43C4097D-32CE-28BA-7378-B25C27A9B46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73119" y="461581"/>
            <a:ext cx="5445760" cy="941069"/>
          </a:xfrm>
          <a:prstGeom prst="rect">
            <a:avLst/>
          </a:prstGeom>
        </p:spPr>
        <p:txBody>
          <a:bodyPr wrap="square" lIns="0" tIns="0" rIns="0" bIns="0">
            <a:spAutoFit/>
          </a:bodyPr>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a:xfrm>
            <a:off x="917575" y="1714373"/>
            <a:ext cx="10356850" cy="31445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12/2/2024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upsbatterycenter.com/salt-water-battery-technology/" TargetMode="External"/><Relationship Id="rId2" Type="http://schemas.openxmlformats.org/officeDocument/2006/relationships/hyperlink" Target="https://gz-ind.com/inverter-battery-efficiency-using-distilled-water/" TargetMode="External"/><Relationship Id="rId1" Type="http://schemas.openxmlformats.org/officeDocument/2006/relationships/slideLayout" Target="../slideLayouts/slideLayout2.xml"/><Relationship Id="rId4" Type="http://schemas.openxmlformats.org/officeDocument/2006/relationships/hyperlink" Target="https://www.mdpi.com/2073-4441/14/22/362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999" y="2004399"/>
            <a:ext cx="8107680" cy="323807"/>
          </a:xfrm>
          <a:prstGeom prst="rect">
            <a:avLst/>
          </a:prstGeom>
        </p:spPr>
        <p:txBody>
          <a:bodyPr vert="horz" wrap="square" lIns="0" tIns="15875" rIns="0" bIns="0" rtlCol="0">
            <a:spAutoFit/>
          </a:bodyPr>
          <a:lstStyle/>
          <a:p>
            <a:pPr marL="12700">
              <a:lnSpc>
                <a:spcPct val="100000"/>
              </a:lnSpc>
              <a:spcBef>
                <a:spcPts val="125"/>
              </a:spcBef>
            </a:pPr>
            <a:r>
              <a:rPr sz="2000" spc="-15" dirty="0">
                <a:latin typeface="Algerian" panose="04020705040A02060702" pitchFamily="82" charset="0"/>
              </a:rPr>
              <a:t>DEPARTMENT</a:t>
            </a:r>
            <a:r>
              <a:rPr sz="2000" spc="320" dirty="0">
                <a:latin typeface="Algerian" panose="04020705040A02060702" pitchFamily="82" charset="0"/>
              </a:rPr>
              <a:t> </a:t>
            </a:r>
            <a:r>
              <a:rPr sz="2000" spc="25" dirty="0">
                <a:latin typeface="Algerian" panose="04020705040A02060702" pitchFamily="82" charset="0"/>
              </a:rPr>
              <a:t>OF</a:t>
            </a:r>
            <a:r>
              <a:rPr sz="2000" spc="15" dirty="0">
                <a:latin typeface="Algerian" panose="04020705040A02060702" pitchFamily="82" charset="0"/>
              </a:rPr>
              <a:t> </a:t>
            </a:r>
            <a:r>
              <a:rPr sz="2000" dirty="0">
                <a:latin typeface="Algerian" panose="04020705040A02060702" pitchFamily="82" charset="0"/>
              </a:rPr>
              <a:t>ELECTRONICS</a:t>
            </a:r>
            <a:r>
              <a:rPr sz="2000" spc="135" dirty="0">
                <a:latin typeface="Algerian" panose="04020705040A02060702" pitchFamily="82" charset="0"/>
              </a:rPr>
              <a:t> </a:t>
            </a:r>
            <a:r>
              <a:rPr sz="2000" spc="20" dirty="0">
                <a:latin typeface="Algerian" panose="04020705040A02060702" pitchFamily="82" charset="0"/>
              </a:rPr>
              <a:t>AND</a:t>
            </a:r>
            <a:r>
              <a:rPr sz="2000" spc="95" dirty="0">
                <a:latin typeface="Algerian" panose="04020705040A02060702" pitchFamily="82" charset="0"/>
              </a:rPr>
              <a:t> </a:t>
            </a:r>
            <a:r>
              <a:rPr sz="2000" dirty="0">
                <a:latin typeface="Algerian" panose="04020705040A02060702" pitchFamily="82" charset="0"/>
              </a:rPr>
              <a:t>COMMUNICATION</a:t>
            </a:r>
            <a:r>
              <a:rPr sz="2000" spc="190" dirty="0">
                <a:latin typeface="Algerian" panose="04020705040A02060702" pitchFamily="82" charset="0"/>
              </a:rPr>
              <a:t> </a:t>
            </a:r>
            <a:r>
              <a:rPr sz="2000" dirty="0">
                <a:latin typeface="Algerian" panose="04020705040A02060702" pitchFamily="82" charset="0"/>
              </a:rPr>
              <a:t>ENGINEERING</a:t>
            </a:r>
          </a:p>
        </p:txBody>
      </p:sp>
      <p:sp>
        <p:nvSpPr>
          <p:cNvPr id="3" name="object 3"/>
          <p:cNvSpPr txBox="1"/>
          <p:nvPr/>
        </p:nvSpPr>
        <p:spPr>
          <a:xfrm>
            <a:off x="2286000" y="2247580"/>
            <a:ext cx="7772400" cy="2371803"/>
          </a:xfrm>
          <a:prstGeom prst="rect">
            <a:avLst/>
          </a:prstGeom>
        </p:spPr>
        <p:txBody>
          <a:bodyPr vert="horz" wrap="square" lIns="0" tIns="62865" rIns="0" bIns="0" rtlCol="0">
            <a:spAutoFit/>
          </a:bodyPr>
          <a:lstStyle/>
          <a:p>
            <a:pPr marL="15240" algn="ctr">
              <a:lnSpc>
                <a:spcPct val="100000"/>
              </a:lnSpc>
              <a:spcBef>
                <a:spcPts val="495"/>
              </a:spcBef>
            </a:pPr>
            <a:r>
              <a:rPr sz="2000" b="1" spc="30" dirty="0">
                <a:solidFill>
                  <a:srgbClr val="FF0000"/>
                </a:solidFill>
                <a:latin typeface="Times New Roman" panose="02020603050405020304" pitchFamily="18" charset="0"/>
                <a:cs typeface="Times New Roman" panose="02020603050405020304" pitchFamily="18" charset="0"/>
              </a:rPr>
              <a:t>18</a:t>
            </a:r>
            <a:r>
              <a:rPr sz="2000" b="1" spc="-5" dirty="0">
                <a:solidFill>
                  <a:srgbClr val="FF0000"/>
                </a:solidFill>
                <a:latin typeface="Times New Roman" panose="02020603050405020304" pitchFamily="18" charset="0"/>
                <a:cs typeface="Times New Roman" panose="02020603050405020304" pitchFamily="18" charset="0"/>
              </a:rPr>
              <a:t>E</a:t>
            </a:r>
            <a:r>
              <a:rPr sz="2000" b="1" spc="-15" dirty="0">
                <a:solidFill>
                  <a:srgbClr val="FF0000"/>
                </a:solidFill>
                <a:latin typeface="Times New Roman" panose="02020603050405020304" pitchFamily="18" charset="0"/>
                <a:cs typeface="Times New Roman" panose="02020603050405020304" pitchFamily="18" charset="0"/>
              </a:rPr>
              <a:t>C</a:t>
            </a:r>
            <a:r>
              <a:rPr sz="2000" b="1" spc="-20" dirty="0">
                <a:solidFill>
                  <a:srgbClr val="FF0000"/>
                </a:solidFill>
                <a:latin typeface="Times New Roman" panose="02020603050405020304" pitchFamily="18" charset="0"/>
                <a:cs typeface="Times New Roman" panose="02020603050405020304" pitchFamily="18" charset="0"/>
              </a:rPr>
              <a:t>P</a:t>
            </a:r>
            <a:r>
              <a:rPr sz="2000" b="1" spc="30" dirty="0">
                <a:solidFill>
                  <a:srgbClr val="FF0000"/>
                </a:solidFill>
                <a:latin typeface="Times New Roman" panose="02020603050405020304" pitchFamily="18" charset="0"/>
                <a:cs typeface="Times New Roman" panose="02020603050405020304" pitchFamily="18" charset="0"/>
              </a:rPr>
              <a:t>10</a:t>
            </a:r>
            <a:r>
              <a:rPr lang="en-IN" sz="2000" b="1" spc="30" dirty="0">
                <a:solidFill>
                  <a:srgbClr val="FF0000"/>
                </a:solidFill>
                <a:latin typeface="Times New Roman" panose="02020603050405020304" pitchFamily="18" charset="0"/>
                <a:cs typeface="Times New Roman" panose="02020603050405020304" pitchFamily="18" charset="0"/>
              </a:rPr>
              <a:t>5</a:t>
            </a:r>
            <a:r>
              <a:rPr sz="2000" b="1" spc="-10" dirty="0">
                <a:solidFill>
                  <a:srgbClr val="FF0000"/>
                </a:solidFill>
                <a:latin typeface="Times New Roman" panose="02020603050405020304" pitchFamily="18" charset="0"/>
                <a:cs typeface="Times New Roman" panose="02020603050405020304" pitchFamily="18" charset="0"/>
              </a:rPr>
              <a:t>L</a:t>
            </a:r>
            <a:r>
              <a:rPr sz="2000" b="1" spc="-20" dirty="0">
                <a:solidFill>
                  <a:srgbClr val="FF0000"/>
                </a:solidFill>
                <a:latin typeface="Times New Roman" panose="02020603050405020304" pitchFamily="18" charset="0"/>
                <a:cs typeface="Times New Roman" panose="02020603050405020304" pitchFamily="18" charset="0"/>
              </a:rPr>
              <a:t>-</a:t>
            </a:r>
            <a:r>
              <a:rPr sz="2000" b="1" spc="45" dirty="0">
                <a:solidFill>
                  <a:srgbClr val="FF0000"/>
                </a:solidFill>
                <a:latin typeface="Times New Roman" panose="02020603050405020304" pitchFamily="18" charset="0"/>
                <a:cs typeface="Times New Roman" panose="02020603050405020304" pitchFamily="18" charset="0"/>
              </a:rPr>
              <a:t>M</a:t>
            </a:r>
            <a:r>
              <a:rPr sz="2000" b="1" spc="-15" dirty="0">
                <a:solidFill>
                  <a:srgbClr val="FF0000"/>
                </a:solidFill>
                <a:latin typeface="Times New Roman" panose="02020603050405020304" pitchFamily="18" charset="0"/>
                <a:cs typeface="Times New Roman" panose="02020603050405020304" pitchFamily="18" charset="0"/>
              </a:rPr>
              <a:t>I</a:t>
            </a:r>
            <a:r>
              <a:rPr sz="2000" b="1" spc="25" dirty="0">
                <a:solidFill>
                  <a:srgbClr val="FF0000"/>
                </a:solidFill>
                <a:latin typeface="Times New Roman" panose="02020603050405020304" pitchFamily="18" charset="0"/>
                <a:cs typeface="Times New Roman" panose="02020603050405020304" pitchFamily="18" charset="0"/>
              </a:rPr>
              <a:t>N</a:t>
            </a:r>
            <a:r>
              <a:rPr sz="2000" b="1" spc="-10" dirty="0">
                <a:solidFill>
                  <a:srgbClr val="FF0000"/>
                </a:solidFill>
                <a:latin typeface="Times New Roman" panose="02020603050405020304" pitchFamily="18" charset="0"/>
                <a:cs typeface="Times New Roman" panose="02020603050405020304" pitchFamily="18" charset="0"/>
              </a:rPr>
              <a:t>O</a:t>
            </a:r>
            <a:r>
              <a:rPr sz="2000" b="1" spc="15" dirty="0">
                <a:solidFill>
                  <a:srgbClr val="FF0000"/>
                </a:solidFill>
                <a:latin typeface="Times New Roman" panose="02020603050405020304" pitchFamily="18" charset="0"/>
                <a:cs typeface="Times New Roman" panose="02020603050405020304" pitchFamily="18" charset="0"/>
              </a:rPr>
              <a:t>R</a:t>
            </a:r>
            <a:r>
              <a:rPr sz="2000" b="1" spc="-170" dirty="0">
                <a:solidFill>
                  <a:srgbClr val="FF0000"/>
                </a:solidFill>
                <a:latin typeface="Times New Roman" panose="02020603050405020304" pitchFamily="18" charset="0"/>
                <a:cs typeface="Times New Roman" panose="02020603050405020304" pitchFamily="18" charset="0"/>
              </a:rPr>
              <a:t> </a:t>
            </a:r>
            <a:r>
              <a:rPr sz="2000" b="1" spc="-20" dirty="0">
                <a:solidFill>
                  <a:srgbClr val="FF0000"/>
                </a:solidFill>
                <a:latin typeface="Times New Roman" panose="02020603050405020304" pitchFamily="18" charset="0"/>
                <a:cs typeface="Times New Roman" panose="02020603050405020304" pitchFamily="18" charset="0"/>
              </a:rPr>
              <a:t>P</a:t>
            </a:r>
            <a:r>
              <a:rPr sz="2000" b="1" spc="-5" dirty="0">
                <a:solidFill>
                  <a:srgbClr val="FF0000"/>
                </a:solidFill>
                <a:latin typeface="Times New Roman" panose="02020603050405020304" pitchFamily="18" charset="0"/>
                <a:cs typeface="Times New Roman" panose="02020603050405020304" pitchFamily="18" charset="0"/>
              </a:rPr>
              <a:t>R</a:t>
            </a:r>
            <a:r>
              <a:rPr sz="2000" b="1" spc="-10" dirty="0">
                <a:solidFill>
                  <a:srgbClr val="FF0000"/>
                </a:solidFill>
                <a:latin typeface="Times New Roman" panose="02020603050405020304" pitchFamily="18" charset="0"/>
                <a:cs typeface="Times New Roman" panose="02020603050405020304" pitchFamily="18" charset="0"/>
              </a:rPr>
              <a:t>O</a:t>
            </a:r>
            <a:r>
              <a:rPr sz="2000" b="1" dirty="0">
                <a:solidFill>
                  <a:srgbClr val="FF0000"/>
                </a:solidFill>
                <a:latin typeface="Times New Roman" panose="02020603050405020304" pitchFamily="18" charset="0"/>
                <a:cs typeface="Times New Roman" panose="02020603050405020304" pitchFamily="18" charset="0"/>
              </a:rPr>
              <a:t>J</a:t>
            </a:r>
            <a:r>
              <a:rPr sz="2000" b="1" spc="-5" dirty="0">
                <a:solidFill>
                  <a:srgbClr val="FF0000"/>
                </a:solidFill>
                <a:latin typeface="Times New Roman" panose="02020603050405020304" pitchFamily="18" charset="0"/>
                <a:cs typeface="Times New Roman" panose="02020603050405020304" pitchFamily="18" charset="0"/>
              </a:rPr>
              <a:t>E</a:t>
            </a:r>
            <a:r>
              <a:rPr sz="2000" b="1" spc="-15" dirty="0">
                <a:solidFill>
                  <a:srgbClr val="FF0000"/>
                </a:solidFill>
                <a:latin typeface="Times New Roman" panose="02020603050405020304" pitchFamily="18" charset="0"/>
                <a:cs typeface="Times New Roman" panose="02020603050405020304" pitchFamily="18" charset="0"/>
              </a:rPr>
              <a:t>C</a:t>
            </a:r>
            <a:r>
              <a:rPr sz="2000" b="1" spc="-10" dirty="0">
                <a:solidFill>
                  <a:srgbClr val="FF0000"/>
                </a:solidFill>
                <a:latin typeface="Times New Roman" panose="02020603050405020304" pitchFamily="18" charset="0"/>
                <a:cs typeface="Times New Roman" panose="02020603050405020304" pitchFamily="18" charset="0"/>
              </a:rPr>
              <a:t>T</a:t>
            </a:r>
            <a:r>
              <a:rPr sz="2000" b="1" spc="5" dirty="0">
                <a:solidFill>
                  <a:srgbClr val="FF0000"/>
                </a:solidFill>
                <a:latin typeface="Times New Roman" panose="02020603050405020304" pitchFamily="18" charset="0"/>
                <a:cs typeface="Times New Roman" panose="02020603050405020304" pitchFamily="18" charset="0"/>
              </a:rPr>
              <a:t>-</a:t>
            </a:r>
            <a:r>
              <a:rPr sz="2000" b="1" spc="-10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I</a:t>
            </a:r>
            <a:r>
              <a:rPr lang="en-IN" sz="2000" b="1" spc="5" dirty="0">
                <a:solidFill>
                  <a:srgbClr val="FF0000"/>
                </a:solidFill>
                <a:latin typeface="Times New Roman" panose="02020603050405020304" pitchFamily="18" charset="0"/>
                <a:cs typeface="Times New Roman" panose="02020603050405020304" pitchFamily="18" charset="0"/>
              </a:rPr>
              <a:t>II</a:t>
            </a:r>
            <a:endParaRPr sz="2000" dirty="0">
              <a:latin typeface="Times New Roman" panose="02020603050405020304" pitchFamily="18" charset="0"/>
              <a:cs typeface="Times New Roman" panose="02020603050405020304" pitchFamily="18" charset="0"/>
            </a:endParaRPr>
          </a:p>
          <a:p>
            <a:pPr marL="8255" algn="ctr">
              <a:lnSpc>
                <a:spcPct val="150000"/>
              </a:lnSpc>
              <a:spcBef>
                <a:spcPts val="380"/>
              </a:spcBef>
            </a:pPr>
            <a:r>
              <a:rPr lang="en-US" sz="1600" b="1" i="1" spc="-10" dirty="0">
                <a:latin typeface="Times New Roman" panose="02020603050405020304" pitchFamily="18" charset="0"/>
                <a:cs typeface="Times New Roman" panose="02020603050405020304" pitchFamily="18" charset="0"/>
              </a:rPr>
              <a:t>FINAL</a:t>
            </a:r>
            <a:r>
              <a:rPr sz="1600" b="1" i="1" spc="80" dirty="0">
                <a:latin typeface="Times New Roman" panose="02020603050405020304" pitchFamily="18" charset="0"/>
                <a:cs typeface="Times New Roman" panose="02020603050405020304" pitchFamily="18" charset="0"/>
              </a:rPr>
              <a:t> </a:t>
            </a:r>
            <a:r>
              <a:rPr sz="1600" b="1" i="1" spc="10" dirty="0">
                <a:latin typeface="Times New Roman" panose="02020603050405020304" pitchFamily="18" charset="0"/>
                <a:cs typeface="Times New Roman" panose="02020603050405020304" pitchFamily="18" charset="0"/>
              </a:rPr>
              <a:t>REVIEW</a:t>
            </a:r>
            <a:endParaRPr lang="en-US" sz="1600" b="1" i="1" spc="10" dirty="0">
              <a:latin typeface="Times New Roman" panose="02020603050405020304" pitchFamily="18" charset="0"/>
              <a:cs typeface="Times New Roman" panose="02020603050405020304" pitchFamily="18" charset="0"/>
            </a:endParaRPr>
          </a:p>
          <a:p>
            <a:pPr marL="8255" algn="ctr">
              <a:spcBef>
                <a:spcPts val="380"/>
              </a:spcBef>
            </a:pPr>
            <a:r>
              <a:rPr lang="en-US" sz="2400" b="1" dirty="0">
                <a:latin typeface="Algerian" panose="04020705040A02060702" pitchFamily="82" charset="0"/>
              </a:rPr>
              <a:t>Automatic Distilled Water Monitoring and Refilling System Using Machine Learning Algorithm</a:t>
            </a:r>
          </a:p>
          <a:p>
            <a:pPr marL="8255" algn="ctr">
              <a:spcBef>
                <a:spcPts val="380"/>
              </a:spcBef>
            </a:pPr>
            <a:endParaRPr lang="en-IN" sz="2400" spc="10" dirty="0">
              <a:latin typeface="Algerian" panose="04020705040A02060702" pitchFamily="82" charset="0"/>
              <a:cs typeface="Times New Roman" panose="02020603050405020304" pitchFamily="18" charset="0"/>
            </a:endParaRPr>
          </a:p>
        </p:txBody>
      </p:sp>
      <p:sp>
        <p:nvSpPr>
          <p:cNvPr id="4" name="object 4"/>
          <p:cNvSpPr txBox="1"/>
          <p:nvPr/>
        </p:nvSpPr>
        <p:spPr>
          <a:xfrm>
            <a:off x="4724400" y="5171460"/>
            <a:ext cx="2816862" cy="1336904"/>
          </a:xfrm>
          <a:prstGeom prst="rect">
            <a:avLst/>
          </a:prstGeom>
        </p:spPr>
        <p:txBody>
          <a:bodyPr vert="horz" wrap="square" lIns="0" tIns="11430" rIns="0" bIns="0" rtlCol="0">
            <a:spAutoFit/>
          </a:bodyPr>
          <a:lstStyle/>
          <a:p>
            <a:pPr marL="12700" marR="5080">
              <a:lnSpc>
                <a:spcPct val="112700"/>
              </a:lnSpc>
              <a:spcBef>
                <a:spcPts val="90"/>
              </a:spcBef>
            </a:pPr>
            <a:r>
              <a:rPr b="1" dirty="0">
                <a:solidFill>
                  <a:srgbClr val="002060"/>
                </a:solidFill>
                <a:latin typeface="Cambria Math" panose="02040503050406030204" pitchFamily="18" charset="0"/>
                <a:ea typeface="Cambria Math" panose="02040503050406030204" pitchFamily="18" charset="0"/>
                <a:cs typeface="Calibri"/>
              </a:rPr>
              <a:t>YEAR/SEMESTER-II</a:t>
            </a:r>
            <a:r>
              <a:rPr lang="en-IN" b="1" dirty="0">
                <a:solidFill>
                  <a:srgbClr val="002060"/>
                </a:solidFill>
                <a:latin typeface="Cambria Math" panose="02040503050406030204" pitchFamily="18" charset="0"/>
                <a:ea typeface="Cambria Math" panose="02040503050406030204" pitchFamily="18" charset="0"/>
                <a:cs typeface="Calibri"/>
              </a:rPr>
              <a:t>I</a:t>
            </a:r>
            <a:r>
              <a:rPr b="1" dirty="0">
                <a:solidFill>
                  <a:srgbClr val="002060"/>
                </a:solidFill>
                <a:latin typeface="Cambria Math" panose="02040503050406030204" pitchFamily="18" charset="0"/>
                <a:ea typeface="Cambria Math" panose="02040503050406030204" pitchFamily="18" charset="0"/>
                <a:cs typeface="Calibri"/>
              </a:rPr>
              <a:t>/</a:t>
            </a:r>
            <a:r>
              <a:rPr lang="en-IN" b="1" dirty="0">
                <a:solidFill>
                  <a:srgbClr val="002060"/>
                </a:solidFill>
                <a:latin typeface="Cambria Math" panose="02040503050406030204" pitchFamily="18" charset="0"/>
                <a:ea typeface="Cambria Math" panose="02040503050406030204" pitchFamily="18" charset="0"/>
                <a:cs typeface="Calibri"/>
              </a:rPr>
              <a:t>V</a:t>
            </a:r>
            <a:r>
              <a:rPr b="1" spc="-440" dirty="0">
                <a:solidFill>
                  <a:srgbClr val="002060"/>
                </a:solidFill>
                <a:latin typeface="Cambria Math" panose="02040503050406030204" pitchFamily="18" charset="0"/>
                <a:ea typeface="Cambria Math" panose="02040503050406030204" pitchFamily="18" charset="0"/>
                <a:cs typeface="Calibri"/>
              </a:rPr>
              <a:t> </a:t>
            </a:r>
            <a:endParaRPr lang="en-IN" b="1" spc="-440" dirty="0">
              <a:solidFill>
                <a:srgbClr val="002060"/>
              </a:solidFill>
              <a:latin typeface="Cambria Math" panose="02040503050406030204" pitchFamily="18" charset="0"/>
              <a:ea typeface="Cambria Math" panose="02040503050406030204" pitchFamily="18" charset="0"/>
              <a:cs typeface="Calibri"/>
            </a:endParaRPr>
          </a:p>
          <a:p>
            <a:pPr marL="12700" marR="5080">
              <a:lnSpc>
                <a:spcPct val="112700"/>
              </a:lnSpc>
              <a:spcBef>
                <a:spcPts val="90"/>
              </a:spcBef>
            </a:pPr>
            <a:r>
              <a:rPr b="1" spc="-50" dirty="0">
                <a:solidFill>
                  <a:srgbClr val="002060"/>
                </a:solidFill>
                <a:latin typeface="Cambria Math" panose="02040503050406030204" pitchFamily="18" charset="0"/>
                <a:ea typeface="Cambria Math" panose="02040503050406030204" pitchFamily="18" charset="0"/>
                <a:cs typeface="Calibri"/>
              </a:rPr>
              <a:t>BATCH</a:t>
            </a:r>
            <a:r>
              <a:rPr b="1" spc="-20" dirty="0">
                <a:solidFill>
                  <a:srgbClr val="002060"/>
                </a:solidFill>
                <a:latin typeface="Cambria Math" panose="02040503050406030204" pitchFamily="18" charset="0"/>
                <a:ea typeface="Cambria Math" panose="02040503050406030204" pitchFamily="18" charset="0"/>
                <a:cs typeface="Calibri"/>
              </a:rPr>
              <a:t> </a:t>
            </a:r>
            <a:r>
              <a:rPr b="1" spc="15" dirty="0">
                <a:solidFill>
                  <a:srgbClr val="002060"/>
                </a:solidFill>
                <a:latin typeface="Cambria Math" panose="02040503050406030204" pitchFamily="18" charset="0"/>
                <a:ea typeface="Cambria Math" panose="02040503050406030204" pitchFamily="18" charset="0"/>
                <a:cs typeface="Calibri"/>
              </a:rPr>
              <a:t>NUMBER: </a:t>
            </a:r>
            <a:r>
              <a:rPr lang="en-IN" b="1" spc="20" dirty="0">
                <a:solidFill>
                  <a:srgbClr val="002060"/>
                </a:solidFill>
                <a:latin typeface="Cambria Math" panose="02040503050406030204" pitchFamily="18" charset="0"/>
                <a:ea typeface="Cambria Math" panose="02040503050406030204" pitchFamily="18" charset="0"/>
                <a:cs typeface="Calibri"/>
              </a:rPr>
              <a:t>05</a:t>
            </a:r>
            <a:endParaRPr lang="en-US" b="1" spc="20" dirty="0">
              <a:solidFill>
                <a:srgbClr val="002060"/>
              </a:solidFill>
              <a:latin typeface="Cambria Math" panose="02040503050406030204" pitchFamily="18" charset="0"/>
              <a:ea typeface="Cambria Math" panose="02040503050406030204" pitchFamily="18" charset="0"/>
              <a:cs typeface="Calibri"/>
            </a:endParaRPr>
          </a:p>
          <a:p>
            <a:pPr marL="12700" marR="5080">
              <a:lnSpc>
                <a:spcPct val="112700"/>
              </a:lnSpc>
              <a:spcBef>
                <a:spcPts val="90"/>
              </a:spcBef>
            </a:pPr>
            <a:r>
              <a:rPr b="1" spc="-5" dirty="0">
                <a:solidFill>
                  <a:srgbClr val="002060"/>
                </a:solidFill>
                <a:latin typeface="Cambria Math" panose="02040503050406030204" pitchFamily="18" charset="0"/>
                <a:ea typeface="Cambria Math" panose="02040503050406030204" pitchFamily="18" charset="0"/>
                <a:cs typeface="Calibri"/>
              </a:rPr>
              <a:t>DATE</a:t>
            </a:r>
            <a:r>
              <a:rPr b="1" spc="-5">
                <a:solidFill>
                  <a:srgbClr val="002060"/>
                </a:solidFill>
                <a:latin typeface="Cambria Math" panose="02040503050406030204" pitchFamily="18" charset="0"/>
                <a:ea typeface="Cambria Math" panose="02040503050406030204" pitchFamily="18" charset="0"/>
                <a:cs typeface="Calibri"/>
              </a:rPr>
              <a:t>:</a:t>
            </a:r>
            <a:r>
              <a:rPr lang="en-US" b="1" spc="-5" dirty="0">
                <a:solidFill>
                  <a:srgbClr val="002060"/>
                </a:solidFill>
                <a:latin typeface="Cambria Math" panose="02040503050406030204" pitchFamily="18" charset="0"/>
                <a:ea typeface="Cambria Math" panose="02040503050406030204" pitchFamily="18" charset="0"/>
                <a:cs typeface="Calibri"/>
              </a:rPr>
              <a:t> 02.12.2024</a:t>
            </a:r>
          </a:p>
          <a:p>
            <a:pPr marL="12700" marR="5080">
              <a:lnSpc>
                <a:spcPct val="112700"/>
              </a:lnSpc>
              <a:spcBef>
                <a:spcPts val="90"/>
              </a:spcBef>
            </a:pPr>
            <a:endParaRPr sz="2000" dirty="0">
              <a:latin typeface="Calibri"/>
              <a:cs typeface="Calibri"/>
            </a:endParaRPr>
          </a:p>
        </p:txBody>
      </p:sp>
      <p:sp>
        <p:nvSpPr>
          <p:cNvPr id="5" name="object 5"/>
          <p:cNvSpPr txBox="1"/>
          <p:nvPr/>
        </p:nvSpPr>
        <p:spPr>
          <a:xfrm>
            <a:off x="8229600" y="4421397"/>
            <a:ext cx="3733800" cy="1641860"/>
          </a:xfrm>
          <a:prstGeom prst="rect">
            <a:avLst/>
          </a:prstGeom>
        </p:spPr>
        <p:txBody>
          <a:bodyPr vert="horz" wrap="square" lIns="0" tIns="4445" rIns="0" bIns="0" rtlCol="0">
            <a:spAutoFit/>
          </a:bodyPr>
          <a:lstStyle/>
          <a:p>
            <a:pPr marL="12700" marR="5080">
              <a:lnSpc>
                <a:spcPct val="111900"/>
              </a:lnSpc>
              <a:spcBef>
                <a:spcPts val="35"/>
              </a:spcBef>
            </a:pPr>
            <a:r>
              <a:rPr sz="2000" b="1" dirty="0">
                <a:solidFill>
                  <a:srgbClr val="0D0D0D"/>
                </a:solidFill>
                <a:latin typeface="Berlin Sans FB Demi" panose="020E0802020502020306" pitchFamily="34" charset="0"/>
                <a:cs typeface="Calibri"/>
              </a:rPr>
              <a:t>PRESENTED </a:t>
            </a:r>
            <a:r>
              <a:rPr sz="2000" b="1" spc="-70" dirty="0">
                <a:solidFill>
                  <a:srgbClr val="0D0D0D"/>
                </a:solidFill>
                <a:latin typeface="Berlin Sans FB Demi" panose="020E0802020502020306" pitchFamily="34" charset="0"/>
                <a:cs typeface="Calibri"/>
              </a:rPr>
              <a:t>BY:</a:t>
            </a:r>
            <a:endParaRPr lang="en-US" sz="2000" b="1" spc="-70" dirty="0">
              <a:solidFill>
                <a:srgbClr val="0D0D0D"/>
              </a:solidFill>
              <a:latin typeface="Berlin Sans FB Demi" panose="020E0802020502020306" pitchFamily="34" charset="0"/>
              <a:cs typeface="Calibri"/>
            </a:endParaRPr>
          </a:p>
          <a:p>
            <a:pPr marL="12700" marR="5080">
              <a:spcBef>
                <a:spcPts val="600"/>
              </a:spcBef>
            </a:pPr>
            <a:r>
              <a:rPr lang="en-IN" sz="1600" b="1" spc="-70" dirty="0">
                <a:solidFill>
                  <a:srgbClr val="0D0D0D"/>
                </a:solidFill>
                <a:latin typeface="Microsoft JhengHei UI Light" panose="020B0304030504040204" pitchFamily="34" charset="-120"/>
                <a:ea typeface="Microsoft JhengHei UI Light" panose="020B0304030504040204" pitchFamily="34" charset="-120"/>
                <a:cs typeface="Mongolian Baiti" panose="03000500000000000000" pitchFamily="66" charset="0"/>
              </a:rPr>
              <a:t>AANADHAKRISHNAN.S(927622BEC001)</a:t>
            </a:r>
          </a:p>
          <a:p>
            <a:pPr marL="12700" marR="5080">
              <a:spcBef>
                <a:spcPts val="600"/>
              </a:spcBef>
            </a:pPr>
            <a:r>
              <a:rPr lang="en-IN" sz="1600" b="1" spc="-70" dirty="0">
                <a:solidFill>
                  <a:srgbClr val="0D0D0D"/>
                </a:solidFill>
                <a:latin typeface="Microsoft JhengHei UI Light" panose="020B0304030504040204" pitchFamily="34" charset="-120"/>
                <a:ea typeface="Microsoft JhengHei UI Light" panose="020B0304030504040204" pitchFamily="34" charset="-120"/>
                <a:cs typeface="Mongolian Baiti" panose="03000500000000000000" pitchFamily="66" charset="0"/>
              </a:rPr>
              <a:t>AKASH.B(927622BEC007)</a:t>
            </a:r>
          </a:p>
          <a:p>
            <a:pPr marL="12700" marR="5080">
              <a:spcBef>
                <a:spcPts val="600"/>
              </a:spcBef>
            </a:pPr>
            <a:r>
              <a:rPr lang="en-IN" sz="1600" b="1" spc="-70" dirty="0">
                <a:solidFill>
                  <a:srgbClr val="0D0D0D"/>
                </a:solidFill>
                <a:latin typeface="Microsoft JhengHei UI Light" panose="020B0304030504040204" pitchFamily="34" charset="-120"/>
                <a:ea typeface="Microsoft JhengHei UI Light" panose="020B0304030504040204" pitchFamily="34" charset="-120"/>
                <a:cs typeface="Mongolian Baiti" panose="03000500000000000000" pitchFamily="66" charset="0"/>
              </a:rPr>
              <a:t>CHANDEESH.S.S(927622BEC025)</a:t>
            </a:r>
          </a:p>
          <a:p>
            <a:pPr marL="12700" marR="5080">
              <a:spcBef>
                <a:spcPts val="600"/>
              </a:spcBef>
            </a:pPr>
            <a:r>
              <a:rPr lang="en-IN" sz="1600" b="1" spc="-70" dirty="0">
                <a:solidFill>
                  <a:srgbClr val="0D0D0D"/>
                </a:solidFill>
                <a:latin typeface="Microsoft JhengHei UI Light" panose="020B0304030504040204" pitchFamily="34" charset="-120"/>
                <a:ea typeface="Microsoft JhengHei UI Light" panose="020B0304030504040204" pitchFamily="34" charset="-120"/>
                <a:cs typeface="Mongolian Baiti" panose="03000500000000000000" pitchFamily="66" charset="0"/>
              </a:rPr>
              <a:t>CHIRADEEP.P(927622BEC026)</a:t>
            </a:r>
            <a:endParaRPr sz="1600" dirty="0">
              <a:latin typeface="Microsoft JhengHei UI Light" panose="020B0304030504040204" pitchFamily="34" charset="-120"/>
              <a:ea typeface="Microsoft JhengHei UI Light" panose="020B0304030504040204" pitchFamily="34" charset="-120"/>
              <a:cs typeface="Mongolian Baiti" panose="03000500000000000000" pitchFamily="66" charset="0"/>
            </a:endParaRPr>
          </a:p>
        </p:txBody>
      </p:sp>
      <p:sp>
        <p:nvSpPr>
          <p:cNvPr id="6" name="object 6"/>
          <p:cNvSpPr txBox="1"/>
          <p:nvPr/>
        </p:nvSpPr>
        <p:spPr>
          <a:xfrm>
            <a:off x="228600" y="4421396"/>
            <a:ext cx="4038600" cy="987771"/>
          </a:xfrm>
          <a:prstGeom prst="rect">
            <a:avLst/>
          </a:prstGeom>
        </p:spPr>
        <p:txBody>
          <a:bodyPr vert="horz" wrap="square" lIns="0" tIns="12065" rIns="0" bIns="0" rtlCol="0">
            <a:spAutoFit/>
          </a:bodyPr>
          <a:lstStyle/>
          <a:p>
            <a:pPr marL="12700" marR="5080" indent="28575" algn="ctr">
              <a:lnSpc>
                <a:spcPct val="112700"/>
              </a:lnSpc>
              <a:spcBef>
                <a:spcPts val="95"/>
              </a:spcBef>
            </a:pPr>
            <a:r>
              <a:rPr sz="2000" b="1" dirty="0">
                <a:solidFill>
                  <a:srgbClr val="0D0D0D"/>
                </a:solidFill>
                <a:latin typeface="Bodoni MT Black" panose="02070A03080606020203" pitchFamily="18" charset="0"/>
                <a:cs typeface="Calibri"/>
              </a:rPr>
              <a:t>G</a:t>
            </a:r>
            <a:r>
              <a:rPr sz="2000" b="1" spc="40" dirty="0">
                <a:solidFill>
                  <a:srgbClr val="0D0D0D"/>
                </a:solidFill>
                <a:latin typeface="Bodoni MT Black" panose="02070A03080606020203" pitchFamily="18" charset="0"/>
                <a:cs typeface="Calibri"/>
              </a:rPr>
              <a:t>U</a:t>
            </a:r>
            <a:r>
              <a:rPr sz="2000" b="1" spc="-15" dirty="0">
                <a:solidFill>
                  <a:srgbClr val="0D0D0D"/>
                </a:solidFill>
                <a:latin typeface="Bodoni MT Black" panose="02070A03080606020203" pitchFamily="18" charset="0"/>
                <a:cs typeface="Calibri"/>
              </a:rPr>
              <a:t>I</a:t>
            </a:r>
            <a:r>
              <a:rPr sz="2000" b="1" spc="10" dirty="0">
                <a:solidFill>
                  <a:srgbClr val="0D0D0D"/>
                </a:solidFill>
                <a:latin typeface="Bodoni MT Black" panose="02070A03080606020203" pitchFamily="18" charset="0"/>
                <a:cs typeface="Calibri"/>
              </a:rPr>
              <a:t>D</a:t>
            </a:r>
            <a:r>
              <a:rPr sz="2000" b="1" spc="-5" dirty="0">
                <a:solidFill>
                  <a:srgbClr val="0D0D0D"/>
                </a:solidFill>
                <a:latin typeface="Bodoni MT Black" panose="02070A03080606020203" pitchFamily="18" charset="0"/>
                <a:cs typeface="Calibri"/>
              </a:rPr>
              <a:t>E</a:t>
            </a:r>
            <a:r>
              <a:rPr sz="2000" b="1" spc="15" dirty="0">
                <a:solidFill>
                  <a:srgbClr val="0D0D0D"/>
                </a:solidFill>
                <a:latin typeface="Bodoni MT Black" panose="02070A03080606020203" pitchFamily="18" charset="0"/>
                <a:cs typeface="Calibri"/>
              </a:rPr>
              <a:t>D</a:t>
            </a:r>
            <a:r>
              <a:rPr sz="2000" b="1" spc="-80" dirty="0">
                <a:solidFill>
                  <a:srgbClr val="0D0D0D"/>
                </a:solidFill>
                <a:latin typeface="Bodoni MT Black" panose="02070A03080606020203" pitchFamily="18" charset="0"/>
                <a:cs typeface="Calibri"/>
              </a:rPr>
              <a:t> </a:t>
            </a:r>
            <a:r>
              <a:rPr sz="2000" b="1" spc="-70" dirty="0">
                <a:solidFill>
                  <a:srgbClr val="0D0D0D"/>
                </a:solidFill>
                <a:latin typeface="Bodoni MT Black" panose="02070A03080606020203" pitchFamily="18" charset="0"/>
                <a:cs typeface="Calibri"/>
              </a:rPr>
              <a:t>B</a:t>
            </a:r>
            <a:r>
              <a:rPr sz="2000" b="1" spc="-145" dirty="0">
                <a:solidFill>
                  <a:srgbClr val="0D0D0D"/>
                </a:solidFill>
                <a:latin typeface="Bodoni MT Black" panose="02070A03080606020203" pitchFamily="18" charset="0"/>
                <a:cs typeface="Calibri"/>
              </a:rPr>
              <a:t>Y</a:t>
            </a:r>
            <a:r>
              <a:rPr lang="en-IN" sz="2000" b="1" spc="5" dirty="0">
                <a:solidFill>
                  <a:srgbClr val="0D0D0D"/>
                </a:solidFill>
                <a:latin typeface="Bodoni MT Black" panose="02070A03080606020203" pitchFamily="18" charset="0"/>
                <a:cs typeface="Calibri"/>
              </a:rPr>
              <a:t>,</a:t>
            </a:r>
          </a:p>
          <a:p>
            <a:pPr marL="12700" marR="5080" indent="28575" algn="ctr">
              <a:lnSpc>
                <a:spcPct val="112700"/>
              </a:lnSpc>
              <a:spcBef>
                <a:spcPts val="95"/>
              </a:spcBef>
            </a:pPr>
            <a:r>
              <a:rPr lang="en-IN" sz="2000" b="1" spc="5" dirty="0" err="1">
                <a:solidFill>
                  <a:srgbClr val="0D0D0D"/>
                </a:solidFill>
                <a:latin typeface="Perpetua Titling MT" panose="02020502060505020804" pitchFamily="18" charset="0"/>
                <a:cs typeface="Calibri"/>
              </a:rPr>
              <a:t>M</a:t>
            </a:r>
            <a:r>
              <a:rPr lang="en-IN" sz="2000" b="1" spc="5" dirty="0" err="1">
                <a:solidFill>
                  <a:srgbClr val="0D0D0D"/>
                </a:solidFill>
                <a:latin typeface="Palatino Linotype" panose="02040502050505030304" pitchFamily="18" charset="0"/>
                <a:cs typeface="Calibri"/>
              </a:rPr>
              <a:t>rs</a:t>
            </a:r>
            <a:r>
              <a:rPr lang="en-IN" sz="2000" b="1" spc="5" dirty="0" err="1">
                <a:solidFill>
                  <a:srgbClr val="0D0D0D"/>
                </a:solidFill>
                <a:latin typeface="Perpetua Titling MT" panose="02020502060505020804" pitchFamily="18" charset="0"/>
                <a:cs typeface="Calibri"/>
              </a:rPr>
              <a:t>.D</a:t>
            </a:r>
            <a:r>
              <a:rPr lang="en-IN" sz="2000" b="1" spc="5" dirty="0">
                <a:solidFill>
                  <a:srgbClr val="0D0D0D"/>
                </a:solidFill>
                <a:latin typeface="Perpetua Titling MT" panose="02020502060505020804" pitchFamily="18" charset="0"/>
                <a:cs typeface="Calibri"/>
              </a:rPr>
              <a:t>. PUSHPALATHA </a:t>
            </a:r>
            <a:r>
              <a:rPr lang="en-IN" sz="2000" b="1" spc="5" dirty="0" err="1">
                <a:solidFill>
                  <a:srgbClr val="0D0D0D"/>
                </a:solidFill>
                <a:latin typeface="Perpetua Titling MT" panose="02020502060505020804" pitchFamily="18" charset="0"/>
                <a:cs typeface="Calibri"/>
              </a:rPr>
              <a:t>m.e.</a:t>
            </a:r>
            <a:r>
              <a:rPr lang="en-IN" sz="2000" b="1" spc="5" dirty="0">
                <a:solidFill>
                  <a:srgbClr val="0D0D0D"/>
                </a:solidFill>
                <a:latin typeface="Perpetua Titling MT" panose="02020502060505020804" pitchFamily="18" charset="0"/>
                <a:cs typeface="Calibri"/>
              </a:rPr>
              <a:t>,</a:t>
            </a:r>
          </a:p>
          <a:p>
            <a:pPr marL="12700" marR="5080" indent="28575" algn="ctr">
              <a:lnSpc>
                <a:spcPct val="112700"/>
              </a:lnSpc>
              <a:spcBef>
                <a:spcPts val="95"/>
              </a:spcBef>
            </a:pPr>
            <a:r>
              <a:rPr lang="en-IN" sz="1600" b="1" spc="5" dirty="0">
                <a:solidFill>
                  <a:srgbClr val="0D0D0D"/>
                </a:solidFill>
                <a:latin typeface="Perpetua Titling MT" panose="02020502060505020804" pitchFamily="18" charset="0"/>
                <a:cs typeface="Calibri"/>
              </a:rPr>
              <a:t>ASSISTANT PROFESSOR</a:t>
            </a:r>
            <a:r>
              <a:rPr sz="1600" b="1" spc="5" dirty="0">
                <a:solidFill>
                  <a:srgbClr val="0D0D0D"/>
                </a:solidFill>
                <a:latin typeface="Perpetua Titling MT" panose="02020502060505020804" pitchFamily="18" charset="0"/>
                <a:cs typeface="Calibri"/>
              </a:rPr>
              <a:t> </a:t>
            </a:r>
            <a:endParaRPr lang="en-US" sz="1600" b="1" spc="30" dirty="0">
              <a:solidFill>
                <a:srgbClr val="0D0D0D"/>
              </a:solidFill>
              <a:latin typeface="Perpetua Titling MT" panose="02020502060505020804" pitchFamily="18" charset="0"/>
              <a:cs typeface="Calibri"/>
            </a:endParaRPr>
          </a:p>
        </p:txBody>
      </p:sp>
      <p:pic>
        <p:nvPicPr>
          <p:cNvPr id="7" name="object 7"/>
          <p:cNvPicPr/>
          <p:nvPr/>
        </p:nvPicPr>
        <p:blipFill>
          <a:blip r:embed="rId2" cstate="print"/>
          <a:stretch>
            <a:fillRect/>
          </a:stretch>
        </p:blipFill>
        <p:spPr>
          <a:xfrm>
            <a:off x="78739" y="107447"/>
            <a:ext cx="5788661" cy="1581842"/>
          </a:xfrm>
          <a:prstGeom prst="rect">
            <a:avLst/>
          </a:prstGeom>
        </p:spPr>
      </p:pic>
      <p:pic>
        <p:nvPicPr>
          <p:cNvPr id="8" name="object 8"/>
          <p:cNvPicPr/>
          <p:nvPr/>
        </p:nvPicPr>
        <p:blipFill>
          <a:blip r:embed="rId3" cstate="print"/>
          <a:stretch>
            <a:fillRect/>
          </a:stretch>
        </p:blipFill>
        <p:spPr>
          <a:xfrm>
            <a:off x="10744200" y="304800"/>
            <a:ext cx="1082426" cy="685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1CD7-2C12-543E-6525-172C12F06667}"/>
              </a:ext>
            </a:extLst>
          </p:cNvPr>
          <p:cNvSpPr>
            <a:spLocks noGrp="1"/>
          </p:cNvSpPr>
          <p:nvPr>
            <p:ph type="title"/>
          </p:nvPr>
        </p:nvSpPr>
        <p:spPr>
          <a:xfrm>
            <a:off x="917575" y="457200"/>
            <a:ext cx="8378825" cy="615553"/>
          </a:xfrm>
        </p:spPr>
        <p:txBody>
          <a:bodyPr/>
          <a:lstStyle/>
          <a:p>
            <a:r>
              <a:rPr lang="en-IN" sz="4000" b="0" dirty="0">
                <a:effectLst>
                  <a:outerShdw blurRad="38100" dist="38100" dir="2700000" algn="tl">
                    <a:srgbClr val="000000">
                      <a:alpha val="43137"/>
                    </a:srgbClr>
                  </a:outerShdw>
                </a:effectLst>
                <a:latin typeface="Bodoni MT Black" panose="02070A03080606020203" pitchFamily="18" charset="0"/>
                <a:cs typeface="Times New Roman" panose="02020603050405020304" pitchFamily="18" charset="0"/>
              </a:rPr>
              <a:t>RESULT &amp; DISSCUSSION</a:t>
            </a:r>
            <a:endParaRPr lang="en-IN" sz="4000" b="0" dirty="0">
              <a:latin typeface="Bodoni MT Black" panose="02070A03080606020203"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B1E1499-7D43-4CCE-B4D0-33AB6344C787}"/>
              </a:ext>
            </a:extLst>
          </p:cNvPr>
          <p:cNvSpPr>
            <a:spLocks noGrp="1" noChangeArrowheads="1"/>
          </p:cNvSpPr>
          <p:nvPr>
            <p:ph type="body" idx="1"/>
          </p:nvPr>
        </p:nvSpPr>
        <p:spPr bwMode="auto">
          <a:xfrm>
            <a:off x="917575" y="1357700"/>
            <a:ext cx="102076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Automatic Distilled Water Monitoring and Refilling System effectively automates battery water level management using a depth sensor and a 12V DC pump. The system triggers refilling when water levels drop and sends SMS alerts via a GSM module for low levels.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operates with low power consumption, ensuring accuracy and reliability with minimal maintenance. While it requires occasional calibration and upkeep, the system is scalable and adaptable for various applications, providing an efficient, cost-effective solution for battery maintenance. Future enhancements may include IoT integration for advanced remote monitoring.</a:t>
            </a:r>
          </a:p>
        </p:txBody>
      </p:sp>
      <p:pic>
        <p:nvPicPr>
          <p:cNvPr id="6" name="Picture 5">
            <a:extLst>
              <a:ext uri="{FF2B5EF4-FFF2-40B4-BE49-F238E27FC236}">
                <a16:creationId xmlns:a16="http://schemas.microsoft.com/office/drawing/2014/main" id="{7729A8A4-A71E-F5A7-0959-CDF2EB4587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3810000"/>
            <a:ext cx="5029200" cy="2873828"/>
          </a:xfrm>
          <a:prstGeom prst="rect">
            <a:avLst/>
          </a:prstGeom>
        </p:spPr>
      </p:pic>
    </p:spTree>
    <p:extLst>
      <p:ext uri="{BB962C8B-B14F-4D97-AF65-F5344CB8AC3E}">
        <p14:creationId xmlns:p14="http://schemas.microsoft.com/office/powerpoint/2010/main" val="382284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C9B5-950D-65CA-C09C-F9BC4C4AD3CF}"/>
              </a:ext>
            </a:extLst>
          </p:cNvPr>
          <p:cNvSpPr>
            <a:spLocks noGrp="1"/>
          </p:cNvSpPr>
          <p:nvPr>
            <p:ph type="title"/>
          </p:nvPr>
        </p:nvSpPr>
        <p:spPr>
          <a:xfrm>
            <a:off x="917575" y="457200"/>
            <a:ext cx="6304281" cy="615553"/>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TOOLS USED</a:t>
            </a:r>
            <a:endParaRPr lang="en-IN" sz="4000" dirty="0"/>
          </a:p>
        </p:txBody>
      </p:sp>
      <p:sp>
        <p:nvSpPr>
          <p:cNvPr id="3" name="Text Placeholder 2">
            <a:extLst>
              <a:ext uri="{FF2B5EF4-FFF2-40B4-BE49-F238E27FC236}">
                <a16:creationId xmlns:a16="http://schemas.microsoft.com/office/drawing/2014/main" id="{3B3A8EC9-9069-64B3-D9D9-98DE464AAFC6}"/>
              </a:ext>
            </a:extLst>
          </p:cNvPr>
          <p:cNvSpPr>
            <a:spLocks noGrp="1"/>
          </p:cNvSpPr>
          <p:nvPr>
            <p:ph type="body" idx="1"/>
          </p:nvPr>
        </p:nvSpPr>
        <p:spPr>
          <a:xfrm>
            <a:off x="917575" y="1714373"/>
            <a:ext cx="10356850" cy="1477328"/>
          </a:xfrm>
        </p:spPr>
        <p:txBody>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Arduino Nano</a:t>
            </a:r>
          </a:p>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Depth Sensor</a:t>
            </a:r>
          </a:p>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Pumping Motor(6V-9V)</a:t>
            </a:r>
          </a:p>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SIM800L GSM Module</a:t>
            </a:r>
          </a:p>
        </p:txBody>
      </p:sp>
      <p:pic>
        <p:nvPicPr>
          <p:cNvPr id="4098" name="Picture 2" descr="Stookin Double Side Pipe Hole Micro DC 6-9V Submersible and Non ...">
            <a:extLst>
              <a:ext uri="{FF2B5EF4-FFF2-40B4-BE49-F238E27FC236}">
                <a16:creationId xmlns:a16="http://schemas.microsoft.com/office/drawing/2014/main" id="{02043007-0CFF-A61F-C776-6F2B490016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666300"/>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duino Nano - 328P (#9269) | NightFire Electronics LLC">
            <a:extLst>
              <a:ext uri="{FF2B5EF4-FFF2-40B4-BE49-F238E27FC236}">
                <a16:creationId xmlns:a16="http://schemas.microsoft.com/office/drawing/2014/main" id="{6EA0EDF3-CF3F-48AC-0995-C6850093C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1100" y="972708"/>
            <a:ext cx="2764156" cy="21999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ater Level Detection Sensor Depth Detection Sensor for Arduino">
            <a:extLst>
              <a:ext uri="{FF2B5EF4-FFF2-40B4-BE49-F238E27FC236}">
                <a16:creationId xmlns:a16="http://schemas.microsoft.com/office/drawing/2014/main" id="{9BC30FEA-BBA2-81AC-F138-7B3F1F769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588644"/>
            <a:ext cx="2764156" cy="27641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IM800L GSM GPRS Module met Antenne">
            <a:extLst>
              <a:ext uri="{FF2B5EF4-FFF2-40B4-BE49-F238E27FC236}">
                <a16:creationId xmlns:a16="http://schemas.microsoft.com/office/drawing/2014/main" id="{C31A9ECE-44CC-E229-98F9-138E00771B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3178" y="3706795"/>
            <a:ext cx="3076091" cy="226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AC40-7CB1-A518-D3A3-E691BA9D8E51}"/>
              </a:ext>
            </a:extLst>
          </p:cNvPr>
          <p:cNvSpPr>
            <a:spLocks noGrp="1"/>
          </p:cNvSpPr>
          <p:nvPr>
            <p:ph type="title"/>
          </p:nvPr>
        </p:nvSpPr>
        <p:spPr>
          <a:xfrm>
            <a:off x="1066800" y="762000"/>
            <a:ext cx="5445760" cy="838200"/>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CONCLUSION</a:t>
            </a:r>
            <a:endParaRPr lang="en-IN" sz="4000" dirty="0"/>
          </a:p>
        </p:txBody>
      </p:sp>
      <p:sp>
        <p:nvSpPr>
          <p:cNvPr id="4" name="Rectangle 1">
            <a:extLst>
              <a:ext uri="{FF2B5EF4-FFF2-40B4-BE49-F238E27FC236}">
                <a16:creationId xmlns:a16="http://schemas.microsoft.com/office/drawing/2014/main" id="{4AD90751-B377-FAF9-F7E1-C3F97BAEF4B5}"/>
              </a:ext>
            </a:extLst>
          </p:cNvPr>
          <p:cNvSpPr>
            <a:spLocks noGrp="1" noChangeArrowheads="1"/>
          </p:cNvSpPr>
          <p:nvPr>
            <p:ph type="body" idx="1"/>
          </p:nvPr>
        </p:nvSpPr>
        <p:spPr bwMode="auto">
          <a:xfrm>
            <a:off x="838200" y="1970976"/>
            <a:ext cx="10363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conclusion, the Automatic Distilled Water Monitoring and Refilling System provides an efficient and automated solution for maintaining optimal water levels in batteries.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integrating a pressure-based depth sensor, a 12V DC pump, and a GSM module for real-time alerts, the system reduces manual intervention, minimizes human error, and improves operational efficiency.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Its low power consumption, scalability, and adaptability make it suitable for various applications, including industrial, laboratory, and domestic use.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offers a reliable and cost-effective solution for battery maintenance, ensuring better battery health and long-term savings.</a:t>
            </a:r>
          </a:p>
        </p:txBody>
      </p:sp>
    </p:spTree>
    <p:extLst>
      <p:ext uri="{BB962C8B-B14F-4D97-AF65-F5344CB8AC3E}">
        <p14:creationId xmlns:p14="http://schemas.microsoft.com/office/powerpoint/2010/main" val="281629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1CB9-2F25-5A4E-D9E5-73C395B904E1}"/>
              </a:ext>
            </a:extLst>
          </p:cNvPr>
          <p:cNvSpPr>
            <a:spLocks noGrp="1"/>
          </p:cNvSpPr>
          <p:nvPr>
            <p:ph type="title"/>
          </p:nvPr>
        </p:nvSpPr>
        <p:spPr>
          <a:xfrm>
            <a:off x="1143000" y="762000"/>
            <a:ext cx="5220334" cy="234553"/>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ADVANTAGES</a:t>
            </a:r>
            <a:endParaRPr lang="en-IN" sz="4000" dirty="0"/>
          </a:p>
        </p:txBody>
      </p:sp>
      <p:sp>
        <p:nvSpPr>
          <p:cNvPr id="4" name="Rectangle 1">
            <a:extLst>
              <a:ext uri="{FF2B5EF4-FFF2-40B4-BE49-F238E27FC236}">
                <a16:creationId xmlns:a16="http://schemas.microsoft.com/office/drawing/2014/main" id="{F0602D1B-6DF9-79C2-7322-F173DA799FC6}"/>
              </a:ext>
            </a:extLst>
          </p:cNvPr>
          <p:cNvSpPr>
            <a:spLocks noGrp="1" noChangeArrowheads="1"/>
          </p:cNvSpPr>
          <p:nvPr>
            <p:ph type="body" idx="1"/>
          </p:nvPr>
        </p:nvSpPr>
        <p:spPr bwMode="auto">
          <a:xfrm>
            <a:off x="990598" y="1506142"/>
            <a:ext cx="1013460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Eras Bold ITC" panose="020B0907030504020204" pitchFamily="34" charset="0"/>
              </a:rPr>
              <a:t>Automation and Accuracy</a:t>
            </a:r>
            <a:r>
              <a:rPr kumimoji="0" lang="en-US" altLang="en-US" i="0" u="none" strike="noStrike" cap="none" normalizeH="0" baseline="0" dirty="0">
                <a:ln>
                  <a:noFill/>
                </a:ln>
                <a:solidFill>
                  <a:schemeClr val="tx1"/>
                </a:solidFill>
                <a:effectLst/>
                <a:latin typeface="Arial" panose="020B0604020202020204" pitchFamily="34" charset="0"/>
              </a:rPr>
              <a:t>: The system automates the refilling process, reducing human error and ensuring precise water level monitoring for optimal battery performance. </a:t>
            </a:r>
          </a:p>
          <a:p>
            <a:pPr marL="0" marR="0" lvl="0" indent="0" algn="just" defTabSz="914400" rtl="0" eaLnBrk="0" fontAlgn="base" latinLnBrk="0" hangingPunct="0">
              <a:lnSpc>
                <a:spcPct val="100000"/>
              </a:lnSpc>
              <a:spcBef>
                <a:spcPct val="0"/>
              </a:spcBef>
              <a:spcAft>
                <a:spcPct val="0"/>
              </a:spcAft>
              <a:buClrTx/>
              <a:buSzTx/>
              <a:buFontTx/>
              <a:buAutoNum type="arabicPeriod"/>
              <a:tabLst/>
            </a:pP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Eras Bold ITC" panose="020B0907030504020204" pitchFamily="34" charset="0"/>
              </a:rPr>
              <a:t>Real-Time Monitoring and Alerts</a:t>
            </a:r>
            <a:r>
              <a:rPr kumimoji="0" lang="en-US" altLang="en-US" sz="1800" i="0" u="none" strike="noStrike" cap="none" normalizeH="0" baseline="0" dirty="0">
                <a:ln>
                  <a:noFill/>
                </a:ln>
                <a:solidFill>
                  <a:schemeClr val="tx1"/>
                </a:solidFill>
                <a:effectLst/>
                <a:latin typeface="Arial" panose="020B0604020202020204" pitchFamily="34" charset="0"/>
              </a:rPr>
              <a:t>: Integrated with a GSM module, it sends SMS notifications for low water levels, allowing remote monitoring and timely maintenance.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Eras Bold ITC" panose="020B0907030504020204" pitchFamily="34" charset="0"/>
              </a:rPr>
              <a:t>Energy Efficiency</a:t>
            </a:r>
            <a:r>
              <a:rPr kumimoji="0" lang="en-US" altLang="en-US" sz="1800" i="0" u="none" strike="noStrike" cap="none" normalizeH="0" baseline="0" dirty="0">
                <a:ln>
                  <a:noFill/>
                </a:ln>
                <a:solidFill>
                  <a:schemeClr val="tx1"/>
                </a:solidFill>
                <a:effectLst/>
                <a:latin typeface="Arial" panose="020B0604020202020204" pitchFamily="34" charset="0"/>
              </a:rPr>
              <a:t>: Designed with low power consumption, the system ensures continuous operation without excessive energy usage.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Eras Bold ITC" panose="020B0907030504020204" pitchFamily="34" charset="0"/>
              </a:rPr>
              <a:t>Scalable and Customizable</a:t>
            </a:r>
            <a:r>
              <a:rPr kumimoji="0" lang="en-US" altLang="en-US" sz="1800" i="0" u="none" strike="noStrike" cap="none" normalizeH="0" baseline="0" dirty="0">
                <a:ln>
                  <a:noFill/>
                </a:ln>
                <a:solidFill>
                  <a:schemeClr val="tx1"/>
                </a:solidFill>
                <a:effectLst/>
                <a:latin typeface="Arial" panose="020B0604020202020204" pitchFamily="34" charset="0"/>
              </a:rPr>
              <a:t>: The system is adaptable to different battery sizes and applications, making it suitable for industrial, laboratory, and domestic environments.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5771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F98E-48A9-6710-58D3-1A79D8466652}"/>
              </a:ext>
            </a:extLst>
          </p:cNvPr>
          <p:cNvSpPr>
            <a:spLocks noGrp="1"/>
          </p:cNvSpPr>
          <p:nvPr>
            <p:ph type="title"/>
          </p:nvPr>
        </p:nvSpPr>
        <p:spPr>
          <a:xfrm>
            <a:off x="990599" y="560487"/>
            <a:ext cx="5372735" cy="436066"/>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APPLICATIONS</a:t>
            </a:r>
            <a:endParaRPr lang="en-IN" sz="4000" dirty="0"/>
          </a:p>
        </p:txBody>
      </p:sp>
      <p:sp>
        <p:nvSpPr>
          <p:cNvPr id="4" name="Rectangle 1">
            <a:extLst>
              <a:ext uri="{FF2B5EF4-FFF2-40B4-BE49-F238E27FC236}">
                <a16:creationId xmlns:a16="http://schemas.microsoft.com/office/drawing/2014/main" id="{38E71289-482A-BD5C-4C41-4DA50803CA79}"/>
              </a:ext>
            </a:extLst>
          </p:cNvPr>
          <p:cNvSpPr>
            <a:spLocks noGrp="1" noChangeArrowheads="1"/>
          </p:cNvSpPr>
          <p:nvPr>
            <p:ph type="body" idx="1"/>
          </p:nvPr>
        </p:nvSpPr>
        <p:spPr bwMode="auto">
          <a:xfrm>
            <a:off x="917575" y="1219200"/>
            <a:ext cx="997902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Eras Bold ITC" panose="020B0907030504020204" pitchFamily="34" charset="0"/>
              </a:rPr>
              <a:t>Industrial Battery Maintenance</a:t>
            </a:r>
            <a:r>
              <a:rPr kumimoji="0" lang="en-US" altLang="en-US" sz="1800" b="0" i="0" u="none" strike="noStrike" cap="none" normalizeH="0" baseline="0" dirty="0">
                <a:ln>
                  <a:noFill/>
                </a:ln>
                <a:solidFill>
                  <a:schemeClr val="tx1"/>
                </a:solidFill>
                <a:effectLst/>
                <a:latin typeface="Arial" panose="020B0604020202020204" pitchFamily="34" charset="0"/>
              </a:rPr>
              <a:t>: Ensures consistent water levels in large batteries used in industries, extending battery life and optimizing performance in systems like UPS or renewable energy storage.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Eras Bold ITC" panose="020B0907030504020204" pitchFamily="34" charset="0"/>
              </a:rPr>
              <a:t>Telecommunication Towers</a:t>
            </a:r>
            <a:r>
              <a:rPr kumimoji="0" lang="en-US" altLang="en-US" sz="1800" b="0" i="0" u="none" strike="noStrike" cap="none" normalizeH="0" baseline="0" dirty="0">
                <a:ln>
                  <a:noFill/>
                </a:ln>
                <a:solidFill>
                  <a:schemeClr val="tx1"/>
                </a:solidFill>
                <a:effectLst/>
                <a:latin typeface="Arial" panose="020B0604020202020204" pitchFamily="34" charset="0"/>
              </a:rPr>
              <a:t>: Automates battery water refilling for remote telecommunication stations, reducing the need for manual checks and ensuring reliable backup power.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Eras Bold ITC" panose="020B0907030504020204" pitchFamily="34" charset="0"/>
              </a:rPr>
              <a:t>Solar Energy Systems</a:t>
            </a:r>
            <a:r>
              <a:rPr kumimoji="0" lang="en-US" altLang="en-US" sz="1800" b="0" i="0" u="none" strike="noStrike" cap="none" normalizeH="0" baseline="0" dirty="0">
                <a:ln>
                  <a:noFill/>
                </a:ln>
                <a:solidFill>
                  <a:schemeClr val="tx1"/>
                </a:solidFill>
                <a:effectLst/>
                <a:latin typeface="Arial" panose="020B0604020202020204" pitchFamily="34" charset="0"/>
              </a:rPr>
              <a:t>: Maintains proper water levels in batteries for solar energy storage, improving efficiency and reducing maintenance in off-grid solar installations.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Eras Bold ITC" panose="020B0907030504020204" pitchFamily="34" charset="0"/>
              </a:rPr>
              <a:t>Laboratories and Research Facilities</a:t>
            </a:r>
            <a:r>
              <a:rPr kumimoji="0" lang="en-US" altLang="en-US" sz="1800" b="0" i="0" u="none" strike="noStrike" cap="none" normalizeH="0" baseline="0" dirty="0">
                <a:ln>
                  <a:noFill/>
                </a:ln>
                <a:solidFill>
                  <a:schemeClr val="tx1"/>
                </a:solidFill>
                <a:effectLst/>
                <a:latin typeface="Arial" panose="020B0604020202020204" pitchFamily="34" charset="0"/>
              </a:rPr>
              <a:t>: Helps maintain battery water levels in lab equipment or backup power systems, minimizing human error and ensuring reliability.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Eras Bold ITC" panose="020B0907030504020204" pitchFamily="34" charset="0"/>
              </a:rPr>
              <a:t>Electric Vehicles</a:t>
            </a:r>
            <a:r>
              <a:rPr kumimoji="0" lang="en-US" altLang="en-US" sz="1800" b="0" i="0" u="none" strike="noStrike" cap="none" normalizeH="0" baseline="0" dirty="0">
                <a:ln>
                  <a:noFill/>
                </a:ln>
                <a:solidFill>
                  <a:schemeClr val="tx1"/>
                </a:solidFill>
                <a:effectLst/>
                <a:latin typeface="Arial" panose="020B0604020202020204" pitchFamily="34" charset="0"/>
              </a:rPr>
              <a:t>: Automates water refilling in vehicle batteries, enhancing performance and prolonging battery lifespan.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7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D5C9-EBF7-15D5-00F0-84E45D7A99F2}"/>
              </a:ext>
            </a:extLst>
          </p:cNvPr>
          <p:cNvSpPr>
            <a:spLocks noGrp="1"/>
          </p:cNvSpPr>
          <p:nvPr>
            <p:ph type="title"/>
          </p:nvPr>
        </p:nvSpPr>
        <p:spPr>
          <a:xfrm>
            <a:off x="914401" y="381000"/>
            <a:ext cx="10820400" cy="615553"/>
          </a:xfrm>
        </p:spPr>
        <p:txBody>
          <a:bodyPr/>
          <a:lstStyle/>
          <a:p>
            <a:r>
              <a:rPr lang="en-US" sz="4000" dirty="0">
                <a:latin typeface="Bodoni MT Black" panose="02070A03080606020203" pitchFamily="18" charset="0"/>
              </a:rPr>
              <a:t>REFERENCE</a:t>
            </a:r>
            <a:endParaRPr lang="en-IN" sz="4000" dirty="0">
              <a:latin typeface="Bodoni MT Black" panose="02070A03080606020203" pitchFamily="18" charset="0"/>
            </a:endParaRPr>
          </a:p>
        </p:txBody>
      </p:sp>
      <p:sp>
        <p:nvSpPr>
          <p:cNvPr id="4" name="Rectangle 1">
            <a:extLst>
              <a:ext uri="{FF2B5EF4-FFF2-40B4-BE49-F238E27FC236}">
                <a16:creationId xmlns:a16="http://schemas.microsoft.com/office/drawing/2014/main" id="{0159EA20-08C9-B190-3907-D05B1E1F01D5}"/>
              </a:ext>
            </a:extLst>
          </p:cNvPr>
          <p:cNvSpPr>
            <a:spLocks noGrp="1" noChangeArrowheads="1"/>
          </p:cNvSpPr>
          <p:nvPr>
            <p:ph type="body" idx="1"/>
          </p:nvPr>
        </p:nvSpPr>
        <p:spPr bwMode="auto">
          <a:xfrm>
            <a:off x="762000" y="1400913"/>
            <a:ext cx="10439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role of distilled water in maintaining lead-acid battery efficiency, preventing sulfation, and extending battery life in UPS systems: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GZ Industrial Review Forum</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)ps://gz-ind.com/inverter-battery-efficiency-using-distilled-water/).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into saltwater battery technology as an alternative to lithium-ion, particular​(</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Energy News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storage, and its environmental benefits: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UPS Battery Center</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systematic review on IoT-based water monitoring systems provides insights into the latest developments in real-time water quality and level monitoring using sensors and IoT frameworks​(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Another paper discusses the use of ultrasonic sensors for automated water level detection and control, highlighting their role in industrial and residential applications​(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on automated water distribution systems with microcontrollers offers a foundation for building efficient, scalable water monitoring solutions​(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023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50" y="357166"/>
            <a:ext cx="8080729" cy="615553"/>
          </a:xfrm>
        </p:spPr>
        <p:txBody>
          <a:bodyPr/>
          <a:lstStyle/>
          <a:p>
            <a:r>
              <a:rPr lang="en-US" sz="4000" dirty="0">
                <a:latin typeface="Bodoni MT Black" panose="02070A03080606020203" pitchFamily="18" charset="0"/>
              </a:rPr>
              <a:t>PROJECT OUTCOME</a:t>
            </a:r>
            <a:endParaRPr lang="en-US" sz="4000" dirty="0"/>
          </a:p>
        </p:txBody>
      </p:sp>
      <p:pic>
        <p:nvPicPr>
          <p:cNvPr id="4" name="Picture 3" descr="WhatsApp Image 2024-12-01 at 10.42.28 PM.jpeg"/>
          <p:cNvPicPr>
            <a:picLocks noChangeAspect="1"/>
          </p:cNvPicPr>
          <p:nvPr/>
        </p:nvPicPr>
        <p:blipFill>
          <a:blip r:embed="rId2"/>
          <a:stretch>
            <a:fillRect/>
          </a:stretch>
        </p:blipFill>
        <p:spPr>
          <a:xfrm>
            <a:off x="1809720" y="1357298"/>
            <a:ext cx="8643998" cy="47863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3B9-37C3-73FE-7105-412A0549FC65}"/>
              </a:ext>
            </a:extLst>
          </p:cNvPr>
          <p:cNvSpPr>
            <a:spLocks noGrp="1"/>
          </p:cNvSpPr>
          <p:nvPr>
            <p:ph type="title"/>
          </p:nvPr>
        </p:nvSpPr>
        <p:spPr>
          <a:xfrm>
            <a:off x="809588" y="428604"/>
            <a:ext cx="6505612" cy="872749"/>
          </a:xfrm>
        </p:spPr>
        <p:txBody>
          <a:bodyPr/>
          <a:lstStyle/>
          <a:p>
            <a:r>
              <a:rPr lang="en-US" sz="4000" dirty="0">
                <a:latin typeface="Bodoni MT Black" panose="02070A03080606020203" pitchFamily="18" charset="0"/>
              </a:rPr>
              <a:t>IEEE CONFERENCE</a:t>
            </a:r>
            <a:endParaRPr lang="en-IN" sz="4000" dirty="0"/>
          </a:p>
        </p:txBody>
      </p:sp>
      <p:pic>
        <p:nvPicPr>
          <p:cNvPr id="4" name="Picture 3" descr="WhatsApp Image 2024-12-01 at 8.58.58 PM.jpeg"/>
          <p:cNvPicPr>
            <a:picLocks noChangeAspect="1"/>
          </p:cNvPicPr>
          <p:nvPr/>
        </p:nvPicPr>
        <p:blipFill>
          <a:blip r:embed="rId2"/>
          <a:stretch>
            <a:fillRect/>
          </a:stretch>
        </p:blipFill>
        <p:spPr>
          <a:xfrm>
            <a:off x="3667108" y="1428736"/>
            <a:ext cx="6087378" cy="4714908"/>
          </a:xfrm>
          <a:prstGeom prst="rect">
            <a:avLst/>
          </a:prstGeom>
        </p:spPr>
      </p:pic>
    </p:spTree>
    <p:extLst>
      <p:ext uri="{BB962C8B-B14F-4D97-AF65-F5344CB8AC3E}">
        <p14:creationId xmlns:p14="http://schemas.microsoft.com/office/powerpoint/2010/main" val="315465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BF0D2-6238-3334-135A-8A5DFC460084}"/>
              </a:ext>
            </a:extLst>
          </p:cNvPr>
          <p:cNvPicPr>
            <a:picLocks noChangeAspect="1"/>
          </p:cNvPicPr>
          <p:nvPr/>
        </p:nvPicPr>
        <p:blipFill>
          <a:blip r:embed="rId2"/>
          <a:stretch>
            <a:fillRect/>
          </a:stretch>
        </p:blipFill>
        <p:spPr>
          <a:xfrm>
            <a:off x="3114675" y="1319212"/>
            <a:ext cx="5962650" cy="4219575"/>
          </a:xfrm>
          <a:prstGeom prst="rect">
            <a:avLst/>
          </a:prstGeom>
        </p:spPr>
      </p:pic>
    </p:spTree>
    <p:extLst>
      <p:ext uri="{BB962C8B-B14F-4D97-AF65-F5344CB8AC3E}">
        <p14:creationId xmlns:p14="http://schemas.microsoft.com/office/powerpoint/2010/main" val="227468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DC99-CE60-5E51-1B83-3038E48BA4C8}"/>
              </a:ext>
            </a:extLst>
          </p:cNvPr>
          <p:cNvSpPr>
            <a:spLocks noGrp="1"/>
          </p:cNvSpPr>
          <p:nvPr>
            <p:ph type="title"/>
          </p:nvPr>
        </p:nvSpPr>
        <p:spPr>
          <a:xfrm>
            <a:off x="1219200" y="544355"/>
            <a:ext cx="4780279" cy="615553"/>
          </a:xfrm>
        </p:spPr>
        <p:txBody>
          <a:bodyPr/>
          <a:lstStyle/>
          <a:p>
            <a:r>
              <a:rPr lang="en-US" sz="4000" dirty="0">
                <a:latin typeface="Bodoni MT Black" panose="02070A03080606020203" pitchFamily="18" charset="0"/>
              </a:rPr>
              <a:t>OBJECTIVES</a:t>
            </a:r>
            <a:endParaRPr lang="en-IN" sz="4000" dirty="0">
              <a:latin typeface="Bodoni MT Black" panose="02070A03080606020203" pitchFamily="18" charset="0"/>
            </a:endParaRPr>
          </a:p>
        </p:txBody>
      </p:sp>
      <p:pic>
        <p:nvPicPr>
          <p:cNvPr id="3075" name="Picture 3" descr="Battery Power Online | Extending Battery Life: A Routine Maintenance ...">
            <a:extLst>
              <a:ext uri="{FF2B5EF4-FFF2-40B4-BE49-F238E27FC236}">
                <a16:creationId xmlns:a16="http://schemas.microsoft.com/office/drawing/2014/main" id="{EBDF05AB-E712-E7DF-6B26-E8976D0F4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704" y="1524000"/>
            <a:ext cx="4073549"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F38A852-CCA6-49AF-591D-1870283CB4C0}"/>
              </a:ext>
            </a:extLst>
          </p:cNvPr>
          <p:cNvSpPr>
            <a:spLocks noGrp="1" noChangeArrowheads="1"/>
          </p:cNvSpPr>
          <p:nvPr>
            <p:ph type="body" idx="1"/>
          </p:nvPr>
        </p:nvSpPr>
        <p:spPr bwMode="auto">
          <a:xfrm>
            <a:off x="1219200" y="4343400"/>
            <a:ext cx="99822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objective of the project is to design and develop an automated system that monitors and maintains optimal water levels in batteries using a depth sensor. The system refills the battery automatically when the water level is low, with real-time alerts sent via SMS using a GSM module. This reduces manual intervention, enhances battery performance, and ensures efficient water management for various applications.</a:t>
            </a:r>
          </a:p>
        </p:txBody>
      </p:sp>
    </p:spTree>
    <p:extLst>
      <p:ext uri="{BB962C8B-B14F-4D97-AF65-F5344CB8AC3E}">
        <p14:creationId xmlns:p14="http://schemas.microsoft.com/office/powerpoint/2010/main" val="268818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D1DA-9162-A614-13BC-0A3C6070B967}"/>
              </a:ext>
            </a:extLst>
          </p:cNvPr>
          <p:cNvSpPr>
            <a:spLocks noGrp="1"/>
          </p:cNvSpPr>
          <p:nvPr>
            <p:ph type="title"/>
          </p:nvPr>
        </p:nvSpPr>
        <p:spPr>
          <a:xfrm>
            <a:off x="1219200" y="738558"/>
            <a:ext cx="3124200" cy="1231106"/>
          </a:xfrm>
        </p:spPr>
        <p:txBody>
          <a:bodyPr/>
          <a:lstStyle/>
          <a:p>
            <a:r>
              <a:rPr lang="en-US" sz="4000" dirty="0">
                <a:latin typeface="Bodoni MT Black" panose="02070A03080606020203" pitchFamily="18" charset="0"/>
              </a:rPr>
              <a:t>ABSTRACT</a:t>
            </a:r>
            <a:br>
              <a:rPr lang="en-US" sz="4000" dirty="0">
                <a:latin typeface="Bodoni MT Black" panose="02070A03080606020203" pitchFamily="18" charset="0"/>
              </a:rPr>
            </a:br>
            <a:endParaRPr lang="en-IN" sz="4000" dirty="0">
              <a:latin typeface="Bodoni MT Black" panose="02070A03080606020203" pitchFamily="18" charset="0"/>
            </a:endParaRPr>
          </a:p>
        </p:txBody>
      </p:sp>
      <p:sp>
        <p:nvSpPr>
          <p:cNvPr id="5" name="Rectangle 2">
            <a:extLst>
              <a:ext uri="{FF2B5EF4-FFF2-40B4-BE49-F238E27FC236}">
                <a16:creationId xmlns:a16="http://schemas.microsoft.com/office/drawing/2014/main" id="{38062B3E-0237-BCA0-857C-E15B0AF1727B}"/>
              </a:ext>
            </a:extLst>
          </p:cNvPr>
          <p:cNvSpPr>
            <a:spLocks noGrp="1" noChangeArrowheads="1"/>
          </p:cNvSpPr>
          <p:nvPr>
            <p:ph type="body" idx="1"/>
          </p:nvPr>
        </p:nvSpPr>
        <p:spPr bwMode="auto">
          <a:xfrm>
            <a:off x="1066800" y="1981402"/>
            <a:ext cx="10363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b="1" dirty="0">
                <a:latin typeface="Times New Roman" panose="02020603050405020304" pitchFamily="18" charset="0"/>
                <a:cs typeface="Times New Roman" panose="02020603050405020304" pitchFamily="18" charset="0"/>
              </a:rPr>
              <a:t>This project introduces an Automatic Distilled Water Monitoring and Refilling System to ensure uninterrupted water supply in battery-powered systems, thereby enhancing their performance and lifespan. The system uses a pressure-based depth sensor to continuously monitor water levels within the battery and triggers an automated refilling mechanism when the level falls below a predefined threshold. The refilling mechanism draws water from an auxiliary distilled water tank, ensuring precise and timely replenishment while eliminating the risks of overfilling or delays associated with manual intervention. To further enhance reliability, the system also monitors the water level in the auxiliary tank, sending SMS notifications via a GSM or IoT-enabled module to alert users when the tank requires refilling. A microcontroller processes the sensor data and controls the refilling mechanism, while the modular hardware design supports scalability and customization. This automated solution minimizes manual effort, ensures operational efficiency, and provides real-time monitoring and alert capabilities, making it ideal for industrial, laboratory, and domestic battery systems. </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54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3657-66DE-29CD-0BEA-B7836372618F}"/>
              </a:ext>
            </a:extLst>
          </p:cNvPr>
          <p:cNvSpPr>
            <a:spLocks noGrp="1"/>
          </p:cNvSpPr>
          <p:nvPr>
            <p:ph type="title"/>
          </p:nvPr>
        </p:nvSpPr>
        <p:spPr>
          <a:xfrm>
            <a:off x="76200" y="533399"/>
            <a:ext cx="8382000" cy="645587"/>
          </a:xfrm>
        </p:spPr>
        <p:txBody>
          <a:bodyPr/>
          <a:lstStyle/>
          <a:p>
            <a:r>
              <a:rPr lang="en-US" dirty="0"/>
              <a:t>      </a:t>
            </a:r>
            <a:r>
              <a:rPr lang="en-US" sz="4000" dirty="0">
                <a:latin typeface="Bodoni MT Black" panose="02070A03080606020203" pitchFamily="18" charset="0"/>
              </a:rPr>
              <a:t>PROBLEM STATEMENT</a:t>
            </a:r>
            <a:endParaRPr lang="en-IN" sz="4000" dirty="0">
              <a:latin typeface="Bodoni MT Black" panose="02070A03080606020203" pitchFamily="18" charset="0"/>
            </a:endParaRPr>
          </a:p>
        </p:txBody>
      </p:sp>
      <p:sp>
        <p:nvSpPr>
          <p:cNvPr id="4" name="Rectangle 1">
            <a:extLst>
              <a:ext uri="{FF2B5EF4-FFF2-40B4-BE49-F238E27FC236}">
                <a16:creationId xmlns:a16="http://schemas.microsoft.com/office/drawing/2014/main" id="{D4078F11-ED71-443E-2FD2-2BC6488B95A2}"/>
              </a:ext>
            </a:extLst>
          </p:cNvPr>
          <p:cNvSpPr>
            <a:spLocks noGrp="1" noChangeArrowheads="1"/>
          </p:cNvSpPr>
          <p:nvPr>
            <p:ph type="body" idx="1"/>
          </p:nvPr>
        </p:nvSpPr>
        <p:spPr bwMode="auto">
          <a:xfrm>
            <a:off x="1066800" y="1883777"/>
            <a:ext cx="97655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imes New Roman" panose="02020603050405020304" pitchFamily="18" charset="0"/>
                <a:cs typeface="Times New Roman" panose="02020603050405020304" pitchFamily="18" charset="0"/>
              </a:rPr>
              <a:t>A solution is needed that can automatically detect the reduction of water levels and alert users in real-time, ensuring timely maintenance and preventing system failure.</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6" name="Picture 2" descr="01200 Maintenance Of Battery Distilled Water - YouTube">
            <a:extLst>
              <a:ext uri="{FF2B5EF4-FFF2-40B4-BE49-F238E27FC236}">
                <a16:creationId xmlns:a16="http://schemas.microsoft.com/office/drawing/2014/main" id="{8266E84A-363E-3F22-8827-679127737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200400"/>
            <a:ext cx="4953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7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15F9-369F-C20A-AB3C-195EB5E04FA0}"/>
              </a:ext>
            </a:extLst>
          </p:cNvPr>
          <p:cNvSpPr>
            <a:spLocks noGrp="1"/>
          </p:cNvSpPr>
          <p:nvPr>
            <p:ph type="title"/>
          </p:nvPr>
        </p:nvSpPr>
        <p:spPr>
          <a:xfrm>
            <a:off x="1066800" y="381000"/>
            <a:ext cx="9601200" cy="615553"/>
          </a:xfrm>
        </p:spPr>
        <p:txBody>
          <a:bodyPr/>
          <a:lstStyle/>
          <a:p>
            <a:r>
              <a:rPr lang="en-US" sz="4000" dirty="0">
                <a:latin typeface="Bodoni MT Black" panose="02070A03080606020203" pitchFamily="18" charset="0"/>
              </a:rPr>
              <a:t>LITERATURE SURVAY</a:t>
            </a:r>
            <a:endParaRPr lang="en-IN" sz="4000" dirty="0">
              <a:latin typeface="Bodoni MT Black" panose="02070A03080606020203" pitchFamily="18" charset="0"/>
            </a:endParaRPr>
          </a:p>
        </p:txBody>
      </p:sp>
      <p:graphicFrame>
        <p:nvGraphicFramePr>
          <p:cNvPr id="4" name="Table 3">
            <a:extLst>
              <a:ext uri="{FF2B5EF4-FFF2-40B4-BE49-F238E27FC236}">
                <a16:creationId xmlns:a16="http://schemas.microsoft.com/office/drawing/2014/main" id="{D932A2EF-95CD-3923-3C15-C896CE0A8AEF}"/>
              </a:ext>
            </a:extLst>
          </p:cNvPr>
          <p:cNvGraphicFramePr>
            <a:graphicFrameLocks noGrp="1"/>
          </p:cNvGraphicFramePr>
          <p:nvPr>
            <p:extLst>
              <p:ext uri="{D42A27DB-BD31-4B8C-83A1-F6EECF244321}">
                <p14:modId xmlns:p14="http://schemas.microsoft.com/office/powerpoint/2010/main" val="878271257"/>
              </p:ext>
            </p:extLst>
          </p:nvPr>
        </p:nvGraphicFramePr>
        <p:xfrm>
          <a:off x="1066800" y="1371600"/>
          <a:ext cx="9829801" cy="4876799"/>
        </p:xfrm>
        <a:graphic>
          <a:graphicData uri="http://schemas.openxmlformats.org/drawingml/2006/table">
            <a:tbl>
              <a:tblPr firstRow="1" bandRow="1">
                <a:tableStyleId>{5C22544A-7EE6-4342-B048-85BDC9FD1C3A}</a:tableStyleId>
              </a:tblPr>
              <a:tblGrid>
                <a:gridCol w="2591661">
                  <a:extLst>
                    <a:ext uri="{9D8B030D-6E8A-4147-A177-3AD203B41FA5}">
                      <a16:colId xmlns:a16="http://schemas.microsoft.com/office/drawing/2014/main" val="2463354016"/>
                    </a:ext>
                  </a:extLst>
                </a:gridCol>
                <a:gridCol w="3619070">
                  <a:extLst>
                    <a:ext uri="{9D8B030D-6E8A-4147-A177-3AD203B41FA5}">
                      <a16:colId xmlns:a16="http://schemas.microsoft.com/office/drawing/2014/main" val="3550155479"/>
                    </a:ext>
                  </a:extLst>
                </a:gridCol>
                <a:gridCol w="3619070">
                  <a:extLst>
                    <a:ext uri="{9D8B030D-6E8A-4147-A177-3AD203B41FA5}">
                      <a16:colId xmlns:a16="http://schemas.microsoft.com/office/drawing/2014/main" val="4238229940"/>
                    </a:ext>
                  </a:extLst>
                </a:gridCol>
              </a:tblGrid>
              <a:tr h="465296">
                <a:tc>
                  <a:txBody>
                    <a:bodyPr/>
                    <a:lstStyle/>
                    <a:p>
                      <a:r>
                        <a:rPr lang="en-US" b="1" dirty="0">
                          <a:latin typeface="Times New Roman" panose="02020603050405020304" pitchFamily="18" charset="0"/>
                          <a:cs typeface="Times New Roman" panose="02020603050405020304" pitchFamily="18" charset="0"/>
                        </a:rPr>
                        <a:t>FEATURE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EXISTING SYSTEMS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3784365"/>
                  </a:ext>
                </a:extLst>
              </a:tr>
              <a:tr h="1104312">
                <a:tc>
                  <a:txBody>
                    <a:bodyPr/>
                    <a:lstStyle/>
                    <a:p>
                      <a:r>
                        <a:rPr lang="en-US" b="1" dirty="0">
                          <a:latin typeface="Times New Roman" panose="02020603050405020304" pitchFamily="18" charset="0"/>
                          <a:cs typeface="Times New Roman" panose="02020603050405020304" pitchFamily="18" charset="0"/>
                        </a:rPr>
                        <a:t>Monitoring Method</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Manual monitoring, requiring regular human inspection.</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Automated, real-time monitoring using IoT-based sensors.</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7957140"/>
                  </a:ext>
                </a:extLst>
              </a:tr>
              <a:tr h="1102397">
                <a:tc>
                  <a:txBody>
                    <a:bodyPr/>
                    <a:lstStyle/>
                    <a:p>
                      <a:r>
                        <a:rPr lang="en-US" b="1" dirty="0">
                          <a:latin typeface="Times New Roman" panose="02020603050405020304" pitchFamily="18" charset="0"/>
                          <a:cs typeface="Times New Roman" panose="02020603050405020304" pitchFamily="18" charset="0"/>
                        </a:rPr>
                        <a:t>Maintenance Scheduling</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Based on periodic manual checks or after failure occurs.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Predictive maintenance using machine learning algorithms.</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9417120"/>
                  </a:ext>
                </a:extLst>
              </a:tr>
              <a:tr h="1102397">
                <a:tc>
                  <a:txBody>
                    <a:bodyPr/>
                    <a:lstStyle/>
                    <a:p>
                      <a:r>
                        <a:rPr lang="en-US" b="1" dirty="0">
                          <a:latin typeface="Times New Roman" panose="02020603050405020304" pitchFamily="18" charset="0"/>
                          <a:cs typeface="Times New Roman" panose="02020603050405020304" pitchFamily="18" charset="0"/>
                        </a:rPr>
                        <a:t>Cost Implications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Higher due to frequent maintenance and unexpected failures.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Lower long-term costs due to reduced maintenance and improved battery life.</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2972627"/>
                  </a:ext>
                </a:extLst>
              </a:tr>
              <a:tr h="1102397">
                <a:tc>
                  <a:txBody>
                    <a:bodyPr/>
                    <a:lstStyle/>
                    <a:p>
                      <a:r>
                        <a:rPr lang="en-US" b="1" dirty="0">
                          <a:latin typeface="Times New Roman" panose="02020603050405020304" pitchFamily="18" charset="0"/>
                          <a:cs typeface="Times New Roman" panose="02020603050405020304" pitchFamily="18" charset="0"/>
                        </a:rPr>
                        <a:t>Battery Life Impact</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Reduced due to improper water level maintenance.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Optimized, ensuring proper water levels, extending battery life.</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3956334"/>
                  </a:ext>
                </a:extLst>
              </a:tr>
            </a:tbl>
          </a:graphicData>
        </a:graphic>
      </p:graphicFrame>
    </p:spTree>
    <p:extLst>
      <p:ext uri="{BB962C8B-B14F-4D97-AF65-F5344CB8AC3E}">
        <p14:creationId xmlns:p14="http://schemas.microsoft.com/office/powerpoint/2010/main" val="396354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01C4-DF76-4713-1D5E-F054B919930E}"/>
              </a:ext>
            </a:extLst>
          </p:cNvPr>
          <p:cNvSpPr>
            <a:spLocks noGrp="1"/>
          </p:cNvSpPr>
          <p:nvPr>
            <p:ph type="title"/>
          </p:nvPr>
        </p:nvSpPr>
        <p:spPr>
          <a:xfrm>
            <a:off x="1066799" y="381000"/>
            <a:ext cx="6708775" cy="1066131"/>
          </a:xfrm>
        </p:spPr>
        <p:txBody>
          <a:bodyPr/>
          <a:lstStyle/>
          <a:p>
            <a:r>
              <a:rPr lang="en-US" sz="4000" dirty="0">
                <a:latin typeface="Bodoni MT Black" panose="02070A03080606020203" pitchFamily="18" charset="0"/>
              </a:rPr>
              <a:t>INTRODUCTION</a:t>
            </a:r>
            <a:endParaRPr lang="en-IN" sz="4000" dirty="0"/>
          </a:p>
        </p:txBody>
      </p:sp>
      <p:sp>
        <p:nvSpPr>
          <p:cNvPr id="4" name="Rectangle 1">
            <a:extLst>
              <a:ext uri="{FF2B5EF4-FFF2-40B4-BE49-F238E27FC236}">
                <a16:creationId xmlns:a16="http://schemas.microsoft.com/office/drawing/2014/main" id="{9BFD053A-04F1-EA89-B093-C73FBF9EB68A}"/>
              </a:ext>
            </a:extLst>
          </p:cNvPr>
          <p:cNvSpPr>
            <a:spLocks noGrp="1" noChangeArrowheads="1"/>
          </p:cNvSpPr>
          <p:nvPr>
            <p:ph type="body" idx="1"/>
          </p:nvPr>
        </p:nvSpPr>
        <p:spPr bwMode="auto">
          <a:xfrm>
            <a:off x="917575" y="1211306"/>
            <a:ext cx="101314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Distilled water is critical for maintaining battery performance by ensuring proper electrolyte levels. Manual refilling is often labor-intensive, error-prone, and inefficient, leading to potential battery damage and higher costs.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proposes an automatic distilled water monitoring and refilling system using a depth sensor for precise water level detection. The system automatically refills the battery from an auxiliary distilled water tank when levels are low and monitors the auxiliary tank to send SMS alerts when it requires refilling.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solution streamlines water management, reduces manual effort, and enhances battery lifespan, making it ideal for industries, laboratories, and domestic use.</a:t>
            </a:r>
          </a:p>
        </p:txBody>
      </p:sp>
      <p:pic>
        <p:nvPicPr>
          <p:cNvPr id="1027" name="Picture 3" descr="All about distilled water for inverter batteries">
            <a:extLst>
              <a:ext uri="{FF2B5EF4-FFF2-40B4-BE49-F238E27FC236}">
                <a16:creationId xmlns:a16="http://schemas.microsoft.com/office/drawing/2014/main" id="{9F245F7B-68DD-3DEE-4636-6E0E9A478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350627"/>
            <a:ext cx="4724400" cy="252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80F9-C5F0-C00F-D81C-CC50A25EDEC9}"/>
              </a:ext>
            </a:extLst>
          </p:cNvPr>
          <p:cNvSpPr>
            <a:spLocks noGrp="1"/>
          </p:cNvSpPr>
          <p:nvPr>
            <p:ph type="title"/>
          </p:nvPr>
        </p:nvSpPr>
        <p:spPr>
          <a:xfrm>
            <a:off x="1066800" y="609600"/>
            <a:ext cx="6019799" cy="310753"/>
          </a:xfrm>
        </p:spPr>
        <p:txBody>
          <a:bodyPr/>
          <a:lstStyle/>
          <a:p>
            <a:r>
              <a:rPr lang="en-US" sz="4000" dirty="0">
                <a:latin typeface="Bodoni MT Black" panose="02070A03080606020203" pitchFamily="18" charset="0"/>
              </a:rPr>
              <a:t>PROPOSED MODEL</a:t>
            </a:r>
            <a:endParaRPr lang="en-IN" sz="4000" dirty="0"/>
          </a:p>
        </p:txBody>
      </p:sp>
      <p:sp>
        <p:nvSpPr>
          <p:cNvPr id="4" name="Rectangle 1">
            <a:extLst>
              <a:ext uri="{FF2B5EF4-FFF2-40B4-BE49-F238E27FC236}">
                <a16:creationId xmlns:a16="http://schemas.microsoft.com/office/drawing/2014/main" id="{3A5BB144-E90D-2DCA-9304-556B044ABDAD}"/>
              </a:ext>
            </a:extLst>
          </p:cNvPr>
          <p:cNvSpPr>
            <a:spLocks noGrp="1" noChangeArrowheads="1"/>
          </p:cNvSpPr>
          <p:nvPr>
            <p:ph type="body" idx="1"/>
          </p:nvPr>
        </p:nvSpPr>
        <p:spPr bwMode="auto">
          <a:xfrm>
            <a:off x="929607" y="1309301"/>
            <a:ext cx="1057659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model for the automatic distilled water monitoring and refilling system integrates a depth sensor to monitor water levels in the battery and an auxiliary distilled water tank. A microcontroller processes sensor data to control a 12V DC motor-driven pump, which refills the battery when water levels drop below a predefined threshold.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auxiliary tank is also monitored, and a GSM module sends SMS alerts to the user when it needs refilling or if any issue arises. The system is powered by a low-voltage DC source for energy efficiency and can include an optional user interface, such as an LCD or mobile app, for real-time monitoring. </a:t>
            </a:r>
          </a:p>
        </p:txBody>
      </p:sp>
      <p:pic>
        <p:nvPicPr>
          <p:cNvPr id="9" name="Picture 8">
            <a:extLst>
              <a:ext uri="{FF2B5EF4-FFF2-40B4-BE49-F238E27FC236}">
                <a16:creationId xmlns:a16="http://schemas.microsoft.com/office/drawing/2014/main" id="{C1E0643B-9591-50ED-9422-54321B170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3683676"/>
            <a:ext cx="5486400" cy="2945724"/>
          </a:xfrm>
          <a:prstGeom prst="rect">
            <a:avLst/>
          </a:prstGeom>
        </p:spPr>
      </p:pic>
    </p:spTree>
    <p:extLst>
      <p:ext uri="{BB962C8B-B14F-4D97-AF65-F5344CB8AC3E}">
        <p14:creationId xmlns:p14="http://schemas.microsoft.com/office/powerpoint/2010/main" val="103811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17F5-A248-7D1F-DDF3-D67FBE9528B0}"/>
              </a:ext>
            </a:extLst>
          </p:cNvPr>
          <p:cNvSpPr>
            <a:spLocks noGrp="1"/>
          </p:cNvSpPr>
          <p:nvPr>
            <p:ph type="title"/>
          </p:nvPr>
        </p:nvSpPr>
        <p:spPr>
          <a:xfrm>
            <a:off x="1273660" y="381000"/>
            <a:ext cx="5250967" cy="1231106"/>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BLOCK DIAGRAM</a:t>
            </a:r>
          </a:p>
        </p:txBody>
      </p:sp>
      <p:pic>
        <p:nvPicPr>
          <p:cNvPr id="3" name="image1.jpeg">
            <a:extLst>
              <a:ext uri="{FF2B5EF4-FFF2-40B4-BE49-F238E27FC236}">
                <a16:creationId xmlns:a16="http://schemas.microsoft.com/office/drawing/2014/main" id="{FF379DC0-97EE-AE39-D326-5D038AE672DE}"/>
              </a:ext>
            </a:extLst>
          </p:cNvPr>
          <p:cNvPicPr>
            <a:picLocks noChangeAspect="1"/>
          </p:cNvPicPr>
          <p:nvPr/>
        </p:nvPicPr>
        <p:blipFill>
          <a:blip r:embed="rId2" cstate="print"/>
          <a:stretch>
            <a:fillRect/>
          </a:stretch>
        </p:blipFill>
        <p:spPr>
          <a:xfrm>
            <a:off x="1524000" y="1905000"/>
            <a:ext cx="8686800" cy="4495800"/>
          </a:xfrm>
          <a:prstGeom prst="rect">
            <a:avLst/>
          </a:prstGeom>
        </p:spPr>
      </p:pic>
    </p:spTree>
    <p:extLst>
      <p:ext uri="{BB962C8B-B14F-4D97-AF65-F5344CB8AC3E}">
        <p14:creationId xmlns:p14="http://schemas.microsoft.com/office/powerpoint/2010/main" val="3970835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2EC3-8FC0-EBBC-F827-F176F22FAF24}"/>
              </a:ext>
            </a:extLst>
          </p:cNvPr>
          <p:cNvSpPr>
            <a:spLocks noGrp="1"/>
          </p:cNvSpPr>
          <p:nvPr>
            <p:ph type="title"/>
          </p:nvPr>
        </p:nvSpPr>
        <p:spPr>
          <a:xfrm>
            <a:off x="1023902" y="642918"/>
            <a:ext cx="5572164" cy="884922"/>
          </a:xfrm>
        </p:spPr>
        <p:txBody>
          <a:bodyPr/>
          <a:lstStyle/>
          <a:p>
            <a:r>
              <a:rPr lang="en-IN" sz="4000" dirty="0">
                <a:effectLst>
                  <a:outerShdw blurRad="38100" dist="38100" dir="2700000" algn="tl">
                    <a:srgbClr val="000000">
                      <a:alpha val="43137"/>
                    </a:srgbClr>
                  </a:outerShdw>
                </a:effectLst>
                <a:latin typeface="Bodoni MT Black" panose="02070A03080606020203" pitchFamily="18" charset="0"/>
              </a:rPr>
              <a:t>CIRCUIT DIAGRAM</a:t>
            </a:r>
            <a:endParaRPr lang="en-IN" sz="4000" dirty="0"/>
          </a:p>
        </p:txBody>
      </p:sp>
      <p:pic>
        <p:nvPicPr>
          <p:cNvPr id="5" name="Picture 4">
            <a:extLst>
              <a:ext uri="{FF2B5EF4-FFF2-40B4-BE49-F238E27FC236}">
                <a16:creationId xmlns:a16="http://schemas.microsoft.com/office/drawing/2014/main" id="{814F79E8-503D-C052-AFE9-E98894A55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981200"/>
            <a:ext cx="7848600" cy="4876800"/>
          </a:xfrm>
          <a:prstGeom prst="rect">
            <a:avLst/>
          </a:prstGeom>
        </p:spPr>
      </p:pic>
    </p:spTree>
    <p:extLst>
      <p:ext uri="{BB962C8B-B14F-4D97-AF65-F5344CB8AC3E}">
        <p14:creationId xmlns:p14="http://schemas.microsoft.com/office/powerpoint/2010/main" val="1675860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436</TotalTime>
  <Words>1275</Words>
  <Application>Microsoft Office PowerPoint</Application>
  <PresentationFormat>Widescreen</PresentationFormat>
  <Paragraphs>100</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Microsoft JhengHei UI Light</vt:lpstr>
      <vt:lpstr>Algerian</vt:lpstr>
      <vt:lpstr>Arial</vt:lpstr>
      <vt:lpstr>Berlin Sans FB Demi</vt:lpstr>
      <vt:lpstr>Bodoni MT Black</vt:lpstr>
      <vt:lpstr>Calibri</vt:lpstr>
      <vt:lpstr>Cambria Math</vt:lpstr>
      <vt:lpstr>Eras Bold ITC</vt:lpstr>
      <vt:lpstr>Palatino Linotype</vt:lpstr>
      <vt:lpstr>Perpetua Titling MT</vt:lpstr>
      <vt:lpstr>Times New Roman</vt:lpstr>
      <vt:lpstr>Office Theme</vt:lpstr>
      <vt:lpstr>DEPARTMENT OF ELECTRONICS AND COMMUNICATION ENGINEERING</vt:lpstr>
      <vt:lpstr>OBJECTIVES</vt:lpstr>
      <vt:lpstr>ABSTRACT </vt:lpstr>
      <vt:lpstr>      PROBLEM STATEMENT</vt:lpstr>
      <vt:lpstr>LITERATURE SURVAY</vt:lpstr>
      <vt:lpstr>INTRODUCTION</vt:lpstr>
      <vt:lpstr>PROPOSED MODEL</vt:lpstr>
      <vt:lpstr>BLOCK DIAGRAM</vt:lpstr>
      <vt:lpstr>CIRCUIT DIAGRAM</vt:lpstr>
      <vt:lpstr>RESULT &amp; DISSCUSSION</vt:lpstr>
      <vt:lpstr>TOOLS USED</vt:lpstr>
      <vt:lpstr>CONCLUSION</vt:lpstr>
      <vt:lpstr>ADVANTAGES</vt:lpstr>
      <vt:lpstr>APPLICATIONS</vt:lpstr>
      <vt:lpstr>REFERENCE</vt:lpstr>
      <vt:lpstr>PROJECT OUTCOME</vt:lpstr>
      <vt:lpstr>IEEE CONFERENCE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USER</dc:creator>
  <cp:lastModifiedBy>Chandeesh Sivanathan</cp:lastModifiedBy>
  <cp:revision>34</cp:revision>
  <dcterms:created xsi:type="dcterms:W3CDTF">2023-10-25T14:21:29Z</dcterms:created>
  <dcterms:modified xsi:type="dcterms:W3CDTF">2024-12-02T06:49:38Z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2023-09-08T00:00:00Z</vt:filetime>
  </property>
  <property fmtid="{D5CDD505-2E9C-101B-9397-08002B2CF9AE}" pid="3" name="LastSaved">
    <vt:filetime>2023-10-25T00:00:00Z</vt:filetime>
  </property>
</Properties>
</file>